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14"/>
  </p:notesMasterIdLst>
  <p:sldIdLst>
    <p:sldId id="256" r:id="rId5"/>
    <p:sldId id="309" r:id="rId6"/>
    <p:sldId id="270" r:id="rId7"/>
    <p:sldId id="278" r:id="rId8"/>
    <p:sldId id="312" r:id="rId9"/>
    <p:sldId id="313" r:id="rId10"/>
    <p:sldId id="314" r:id="rId11"/>
    <p:sldId id="296" r:id="rId12"/>
    <p:sldId id="311" r:id="rId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2AEF9EC-60BF-4FAE-BE4B-0A2D8B01E893}">
          <p14:sldIdLst>
            <p14:sldId id="256"/>
            <p14:sldId id="309"/>
            <p14:sldId id="270"/>
            <p14:sldId id="278"/>
            <p14:sldId id="312"/>
            <p14:sldId id="313"/>
            <p14:sldId id="314"/>
            <p14:sldId id="296"/>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A14D5F-B1DB-4F2F-B392-9C93406A65C9}" v="18" dt="2023-10-13T13:40:02.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165" autoAdjust="0"/>
  </p:normalViewPr>
  <p:slideViewPr>
    <p:cSldViewPr snapToGrid="0">
      <p:cViewPr>
        <p:scale>
          <a:sx n="77" d="100"/>
          <a:sy n="77" d="100"/>
        </p:scale>
        <p:origin x="1878" y="-1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alie POMMIER - POK SAS" userId="428126f9-6334-40f4-8798-f9ad14f973c7" providerId="ADAL" clId="{F7A14D5F-B1DB-4F2F-B392-9C93406A65C9}"/>
    <pc:docChg chg="custSel addSld modSld sldOrd modSection">
      <pc:chgData name="Magalie POMMIER - POK SAS" userId="428126f9-6334-40f4-8798-f9ad14f973c7" providerId="ADAL" clId="{F7A14D5F-B1DB-4F2F-B392-9C93406A65C9}" dt="2023-10-13T14:03:42.214" v="8289" actId="20577"/>
      <pc:docMkLst>
        <pc:docMk/>
      </pc:docMkLst>
      <pc:sldChg chg="addSp modSp mod modAnim modNotesTx">
        <pc:chgData name="Magalie POMMIER - POK SAS" userId="428126f9-6334-40f4-8798-f9ad14f973c7" providerId="ADAL" clId="{F7A14D5F-B1DB-4F2F-B392-9C93406A65C9}" dt="2023-10-13T13:40:09.926" v="7734" actId="1076"/>
        <pc:sldMkLst>
          <pc:docMk/>
          <pc:sldMk cId="3637848477" sldId="270"/>
        </pc:sldMkLst>
        <pc:spChg chg="add mod">
          <ac:chgData name="Magalie POMMIER - POK SAS" userId="428126f9-6334-40f4-8798-f9ad14f973c7" providerId="ADAL" clId="{F7A14D5F-B1DB-4F2F-B392-9C93406A65C9}" dt="2023-10-13T06:44:13.087" v="3662" actId="1076"/>
          <ac:spMkLst>
            <pc:docMk/>
            <pc:sldMk cId="3637848477" sldId="270"/>
            <ac:spMk id="3" creationId="{56BDDAE5-3BEA-95C9-E738-ED811C86D04C}"/>
          </ac:spMkLst>
        </pc:spChg>
        <pc:spChg chg="add mod">
          <ac:chgData name="Magalie POMMIER - POK SAS" userId="428126f9-6334-40f4-8798-f9ad14f973c7" providerId="ADAL" clId="{F7A14D5F-B1DB-4F2F-B392-9C93406A65C9}" dt="2023-10-13T06:44:16.207" v="3663" actId="1076"/>
          <ac:spMkLst>
            <pc:docMk/>
            <pc:sldMk cId="3637848477" sldId="270"/>
            <ac:spMk id="4" creationId="{A4C989B8-E44B-7358-0863-52D1FB5F594F}"/>
          </ac:spMkLst>
        </pc:spChg>
        <pc:spChg chg="mod">
          <ac:chgData name="Magalie POMMIER - POK SAS" userId="428126f9-6334-40f4-8798-f9ad14f973c7" providerId="ADAL" clId="{F7A14D5F-B1DB-4F2F-B392-9C93406A65C9}" dt="2023-10-13T09:26:47.591" v="4060" actId="403"/>
          <ac:spMkLst>
            <pc:docMk/>
            <pc:sldMk cId="3637848477" sldId="270"/>
            <ac:spMk id="5" creationId="{81FE95E8-70FC-DB72-4061-4EC5BD0A4C2F}"/>
          </ac:spMkLst>
        </pc:spChg>
        <pc:spChg chg="add mod">
          <ac:chgData name="Magalie POMMIER - POK SAS" userId="428126f9-6334-40f4-8798-f9ad14f973c7" providerId="ADAL" clId="{F7A14D5F-B1DB-4F2F-B392-9C93406A65C9}" dt="2023-10-13T06:44:26.776" v="3667" actId="1076"/>
          <ac:spMkLst>
            <pc:docMk/>
            <pc:sldMk cId="3637848477" sldId="270"/>
            <ac:spMk id="6" creationId="{A4B739BE-B001-B90E-E3D1-9DDAA9F5FAA7}"/>
          </ac:spMkLst>
        </pc:spChg>
        <pc:spChg chg="add mod">
          <ac:chgData name="Magalie POMMIER - POK SAS" userId="428126f9-6334-40f4-8798-f9ad14f973c7" providerId="ADAL" clId="{F7A14D5F-B1DB-4F2F-B392-9C93406A65C9}" dt="2023-10-13T06:45:59.464" v="3817" actId="1076"/>
          <ac:spMkLst>
            <pc:docMk/>
            <pc:sldMk cId="3637848477" sldId="270"/>
            <ac:spMk id="7" creationId="{179514F0-8C4B-DD11-FDDE-9C20B7C34D7C}"/>
          </ac:spMkLst>
        </pc:spChg>
        <pc:spChg chg="add mod">
          <ac:chgData name="Magalie POMMIER - POK SAS" userId="428126f9-6334-40f4-8798-f9ad14f973c7" providerId="ADAL" clId="{F7A14D5F-B1DB-4F2F-B392-9C93406A65C9}" dt="2023-10-13T06:46:05.832" v="3819" actId="1076"/>
          <ac:spMkLst>
            <pc:docMk/>
            <pc:sldMk cId="3637848477" sldId="270"/>
            <ac:spMk id="8" creationId="{679F4397-B5FD-56B2-5978-38DA03E97AA7}"/>
          </ac:spMkLst>
        </pc:spChg>
        <pc:spChg chg="add mod">
          <ac:chgData name="Magalie POMMIER - POK SAS" userId="428126f9-6334-40f4-8798-f9ad14f973c7" providerId="ADAL" clId="{F7A14D5F-B1DB-4F2F-B392-9C93406A65C9}" dt="2023-10-13T06:44:18.350" v="3664" actId="1076"/>
          <ac:spMkLst>
            <pc:docMk/>
            <pc:sldMk cId="3637848477" sldId="270"/>
            <ac:spMk id="9" creationId="{0919BBB0-2D9D-7282-0DF5-8CDB5D934BDD}"/>
          </ac:spMkLst>
        </pc:spChg>
        <pc:spChg chg="add mod">
          <ac:chgData name="Magalie POMMIER - POK SAS" userId="428126f9-6334-40f4-8798-f9ad14f973c7" providerId="ADAL" clId="{F7A14D5F-B1DB-4F2F-B392-9C93406A65C9}" dt="2023-10-13T06:44:28.822" v="3668" actId="1076"/>
          <ac:spMkLst>
            <pc:docMk/>
            <pc:sldMk cId="3637848477" sldId="270"/>
            <ac:spMk id="10" creationId="{575E48DE-A856-D749-798B-8F1A366B92BA}"/>
          </ac:spMkLst>
        </pc:spChg>
        <pc:spChg chg="add mod">
          <ac:chgData name="Magalie POMMIER - POK SAS" userId="428126f9-6334-40f4-8798-f9ad14f973c7" providerId="ADAL" clId="{F7A14D5F-B1DB-4F2F-B392-9C93406A65C9}" dt="2023-10-13T06:46:02.054" v="3818" actId="1076"/>
          <ac:spMkLst>
            <pc:docMk/>
            <pc:sldMk cId="3637848477" sldId="270"/>
            <ac:spMk id="11" creationId="{656A8885-6D2F-D486-D1F2-96B0ED285995}"/>
          </ac:spMkLst>
        </pc:spChg>
        <pc:spChg chg="add mod">
          <ac:chgData name="Magalie POMMIER - POK SAS" userId="428126f9-6334-40f4-8798-f9ad14f973c7" providerId="ADAL" clId="{F7A14D5F-B1DB-4F2F-B392-9C93406A65C9}" dt="2023-10-13T06:46:08.510" v="3820" actId="1076"/>
          <ac:spMkLst>
            <pc:docMk/>
            <pc:sldMk cId="3637848477" sldId="270"/>
            <ac:spMk id="12" creationId="{2D5870FD-D110-A178-9AE7-0AFA41E4B8ED}"/>
          </ac:spMkLst>
        </pc:spChg>
        <pc:spChg chg="add mod">
          <ac:chgData name="Magalie POMMIER - POK SAS" userId="428126f9-6334-40f4-8798-f9ad14f973c7" providerId="ADAL" clId="{F7A14D5F-B1DB-4F2F-B392-9C93406A65C9}" dt="2023-10-13T06:46:16.185" v="3822" actId="207"/>
          <ac:spMkLst>
            <pc:docMk/>
            <pc:sldMk cId="3637848477" sldId="270"/>
            <ac:spMk id="13" creationId="{89C23A80-A274-63A7-8AF0-0594FBAE0E6A}"/>
          </ac:spMkLst>
        </pc:spChg>
        <pc:picChg chg="add mod">
          <ac:chgData name="Magalie POMMIER - POK SAS" userId="428126f9-6334-40f4-8798-f9ad14f973c7" providerId="ADAL" clId="{F7A14D5F-B1DB-4F2F-B392-9C93406A65C9}" dt="2023-10-13T13:40:09.926" v="7734" actId="1076"/>
          <ac:picMkLst>
            <pc:docMk/>
            <pc:sldMk cId="3637848477" sldId="270"/>
            <ac:picMk id="14" creationId="{6B4BFD75-3835-5BD1-EE50-68AE0505CE24}"/>
          </ac:picMkLst>
        </pc:picChg>
      </pc:sldChg>
      <pc:sldChg chg="addSp delSp modSp mod modNotesTx">
        <pc:chgData name="Magalie POMMIER - POK SAS" userId="428126f9-6334-40f4-8798-f9ad14f973c7" providerId="ADAL" clId="{F7A14D5F-B1DB-4F2F-B392-9C93406A65C9}" dt="2023-10-13T14:03:42.214" v="8289" actId="20577"/>
        <pc:sldMkLst>
          <pc:docMk/>
          <pc:sldMk cId="3120845671" sldId="278"/>
        </pc:sldMkLst>
        <pc:spChg chg="add del">
          <ac:chgData name="Magalie POMMIER - POK SAS" userId="428126f9-6334-40f4-8798-f9ad14f973c7" providerId="ADAL" clId="{F7A14D5F-B1DB-4F2F-B392-9C93406A65C9}" dt="2023-10-13T09:31:50.143" v="4069" actId="478"/>
          <ac:spMkLst>
            <pc:docMk/>
            <pc:sldMk cId="3120845671" sldId="278"/>
            <ac:spMk id="4" creationId="{70BC9C22-B246-7DBA-1CB8-5604F06D197F}"/>
          </ac:spMkLst>
        </pc:spChg>
        <pc:spChg chg="add mod">
          <ac:chgData name="Magalie POMMIER - POK SAS" userId="428126f9-6334-40f4-8798-f9ad14f973c7" providerId="ADAL" clId="{F7A14D5F-B1DB-4F2F-B392-9C93406A65C9}" dt="2023-10-13T09:35:10.989" v="4155" actId="1076"/>
          <ac:spMkLst>
            <pc:docMk/>
            <pc:sldMk cId="3120845671" sldId="278"/>
            <ac:spMk id="5" creationId="{46DE7300-81EB-8725-7212-A8822F61FCAB}"/>
          </ac:spMkLst>
        </pc:spChg>
        <pc:spChg chg="mod">
          <ac:chgData name="Magalie POMMIER - POK SAS" userId="428126f9-6334-40f4-8798-f9ad14f973c7" providerId="ADAL" clId="{F7A14D5F-B1DB-4F2F-B392-9C93406A65C9}" dt="2023-10-13T09:27:00.758" v="4062" actId="404"/>
          <ac:spMkLst>
            <pc:docMk/>
            <pc:sldMk cId="3120845671" sldId="278"/>
            <ac:spMk id="6" creationId="{26442875-A862-7D71-5513-22B77589EF9C}"/>
          </ac:spMkLst>
        </pc:spChg>
        <pc:spChg chg="add mod">
          <ac:chgData name="Magalie POMMIER - POK SAS" userId="428126f9-6334-40f4-8798-f9ad14f973c7" providerId="ADAL" clId="{F7A14D5F-B1DB-4F2F-B392-9C93406A65C9}" dt="2023-10-13T09:38:02.167" v="4269" actId="14100"/>
          <ac:spMkLst>
            <pc:docMk/>
            <pc:sldMk cId="3120845671" sldId="278"/>
            <ac:spMk id="8" creationId="{A0DF2166-F500-FD7C-375C-6E3AD80C05E4}"/>
          </ac:spMkLst>
        </pc:spChg>
        <pc:picChg chg="add mod modCrop">
          <ac:chgData name="Magalie POMMIER - POK SAS" userId="428126f9-6334-40f4-8798-f9ad14f973c7" providerId="ADAL" clId="{F7A14D5F-B1DB-4F2F-B392-9C93406A65C9}" dt="2023-10-13T09:34:51.693" v="4153" actId="1076"/>
          <ac:picMkLst>
            <pc:docMk/>
            <pc:sldMk cId="3120845671" sldId="278"/>
            <ac:picMk id="2" creationId="{3B4EF5E4-00C3-2E17-BA84-44096D405062}"/>
          </ac:picMkLst>
        </pc:picChg>
        <pc:picChg chg="add mod modCrop">
          <ac:chgData name="Magalie POMMIER - POK SAS" userId="428126f9-6334-40f4-8798-f9ad14f973c7" providerId="ADAL" clId="{F7A14D5F-B1DB-4F2F-B392-9C93406A65C9}" dt="2023-10-13T09:34:47.541" v="4152" actId="14100"/>
          <ac:picMkLst>
            <pc:docMk/>
            <pc:sldMk cId="3120845671" sldId="278"/>
            <ac:picMk id="7" creationId="{82BE5826-AEB9-C937-869E-5615CAA5DFEB}"/>
          </ac:picMkLst>
        </pc:picChg>
      </pc:sldChg>
      <pc:sldChg chg="addSp modSp mod modAnim modNotesTx">
        <pc:chgData name="Magalie POMMIER - POK SAS" userId="428126f9-6334-40f4-8798-f9ad14f973c7" providerId="ADAL" clId="{F7A14D5F-B1DB-4F2F-B392-9C93406A65C9}" dt="2023-10-13T13:30:32.229" v="7721" actId="1076"/>
        <pc:sldMkLst>
          <pc:docMk/>
          <pc:sldMk cId="1336060864" sldId="309"/>
        </pc:sldMkLst>
        <pc:spChg chg="add mod">
          <ac:chgData name="Magalie POMMIER - POK SAS" userId="428126f9-6334-40f4-8798-f9ad14f973c7" providerId="ADAL" clId="{F7A14D5F-B1DB-4F2F-B392-9C93406A65C9}" dt="2023-10-13T13:30:28.551" v="7720" actId="20577"/>
          <ac:spMkLst>
            <pc:docMk/>
            <pc:sldMk cId="1336060864" sldId="309"/>
            <ac:spMk id="2" creationId="{6EC931EF-EE26-9640-F584-8A491EE1E0DE}"/>
          </ac:spMkLst>
        </pc:spChg>
        <pc:spChg chg="mod">
          <ac:chgData name="Magalie POMMIER - POK SAS" userId="428126f9-6334-40f4-8798-f9ad14f973c7" providerId="ADAL" clId="{F7A14D5F-B1DB-4F2F-B392-9C93406A65C9}" dt="2023-10-13T06:16:26.625" v="15" actId="1076"/>
          <ac:spMkLst>
            <pc:docMk/>
            <pc:sldMk cId="1336060864" sldId="309"/>
            <ac:spMk id="5" creationId="{D7DE8FD9-2AAE-6C34-F91A-4E8EB371F615}"/>
          </ac:spMkLst>
        </pc:spChg>
        <pc:picChg chg="add mod">
          <ac:chgData name="Magalie POMMIER - POK SAS" userId="428126f9-6334-40f4-8798-f9ad14f973c7" providerId="ADAL" clId="{F7A14D5F-B1DB-4F2F-B392-9C93406A65C9}" dt="2023-10-13T13:30:32.229" v="7721" actId="1076"/>
          <ac:picMkLst>
            <pc:docMk/>
            <pc:sldMk cId="1336060864" sldId="309"/>
            <ac:picMk id="4" creationId="{BF3F2707-F2CF-974C-88C4-B1746326B84D}"/>
          </ac:picMkLst>
        </pc:picChg>
      </pc:sldChg>
      <pc:sldChg chg="addSp delSp modSp new mod ord modNotesTx">
        <pc:chgData name="Magalie POMMIER - POK SAS" userId="428126f9-6334-40f4-8798-f9ad14f973c7" providerId="ADAL" clId="{F7A14D5F-B1DB-4F2F-B392-9C93406A65C9}" dt="2023-10-13T12:52:49.128" v="7697" actId="20577"/>
        <pc:sldMkLst>
          <pc:docMk/>
          <pc:sldMk cId="3221681107" sldId="312"/>
        </pc:sldMkLst>
        <pc:spChg chg="del">
          <ac:chgData name="Magalie POMMIER - POK SAS" userId="428126f9-6334-40f4-8798-f9ad14f973c7" providerId="ADAL" clId="{F7A14D5F-B1DB-4F2F-B392-9C93406A65C9}" dt="2023-10-13T12:23:46.857" v="6226" actId="478"/>
          <ac:spMkLst>
            <pc:docMk/>
            <pc:sldMk cId="3221681107" sldId="312"/>
            <ac:spMk id="2" creationId="{38324741-D606-9239-CE36-D8D327850C8A}"/>
          </ac:spMkLst>
        </pc:spChg>
        <pc:spChg chg="del">
          <ac:chgData name="Magalie POMMIER - POK SAS" userId="428126f9-6334-40f4-8798-f9ad14f973c7" providerId="ADAL" clId="{F7A14D5F-B1DB-4F2F-B392-9C93406A65C9}" dt="2023-10-13T12:23:44.306" v="6225" actId="478"/>
          <ac:spMkLst>
            <pc:docMk/>
            <pc:sldMk cId="3221681107" sldId="312"/>
            <ac:spMk id="4" creationId="{14B576D9-1525-2343-7F23-024ED5792554}"/>
          </ac:spMkLst>
        </pc:spChg>
        <pc:spChg chg="del">
          <ac:chgData name="Magalie POMMIER - POK SAS" userId="428126f9-6334-40f4-8798-f9ad14f973c7" providerId="ADAL" clId="{F7A14D5F-B1DB-4F2F-B392-9C93406A65C9}" dt="2023-10-13T12:23:40.993" v="6223" actId="478"/>
          <ac:spMkLst>
            <pc:docMk/>
            <pc:sldMk cId="3221681107" sldId="312"/>
            <ac:spMk id="5" creationId="{F7786867-A809-04D0-1EDE-F67B5A4497D8}"/>
          </ac:spMkLst>
        </pc:spChg>
        <pc:spChg chg="add mod">
          <ac:chgData name="Magalie POMMIER - POK SAS" userId="428126f9-6334-40f4-8798-f9ad14f973c7" providerId="ADAL" clId="{F7A14D5F-B1DB-4F2F-B392-9C93406A65C9}" dt="2023-10-13T12:23:41.508" v="6224"/>
          <ac:spMkLst>
            <pc:docMk/>
            <pc:sldMk cId="3221681107" sldId="312"/>
            <ac:spMk id="6" creationId="{BD60AF28-5403-1961-D562-3F64608500CC}"/>
          </ac:spMkLst>
        </pc:spChg>
        <pc:picChg chg="add mod">
          <ac:chgData name="Magalie POMMIER - POK SAS" userId="428126f9-6334-40f4-8798-f9ad14f973c7" providerId="ADAL" clId="{F7A14D5F-B1DB-4F2F-B392-9C93406A65C9}" dt="2023-10-13T12:30:09.049" v="6354" actId="1076"/>
          <ac:picMkLst>
            <pc:docMk/>
            <pc:sldMk cId="3221681107" sldId="312"/>
            <ac:picMk id="8" creationId="{F8C816DF-E60B-67F8-CB59-0088919B2A0B}"/>
          </ac:picMkLst>
        </pc:picChg>
        <pc:picChg chg="add mod">
          <ac:chgData name="Magalie POMMIER - POK SAS" userId="428126f9-6334-40f4-8798-f9ad14f973c7" providerId="ADAL" clId="{F7A14D5F-B1DB-4F2F-B392-9C93406A65C9}" dt="2023-10-13T12:30:21.690" v="6357" actId="1076"/>
          <ac:picMkLst>
            <pc:docMk/>
            <pc:sldMk cId="3221681107" sldId="312"/>
            <ac:picMk id="10" creationId="{F328C9F7-D9CE-0E4E-1EFB-00B85AE8EEE3}"/>
          </ac:picMkLst>
        </pc:picChg>
        <pc:picChg chg="add mod">
          <ac:chgData name="Magalie POMMIER - POK SAS" userId="428126f9-6334-40f4-8798-f9ad14f973c7" providerId="ADAL" clId="{F7A14D5F-B1DB-4F2F-B392-9C93406A65C9}" dt="2023-10-13T12:30:12.298" v="6356" actId="1076"/>
          <ac:picMkLst>
            <pc:docMk/>
            <pc:sldMk cId="3221681107" sldId="312"/>
            <ac:picMk id="12" creationId="{88FF9EB3-B443-065C-C392-402456343809}"/>
          </ac:picMkLst>
        </pc:picChg>
        <pc:picChg chg="add mod">
          <ac:chgData name="Magalie POMMIER - POK SAS" userId="428126f9-6334-40f4-8798-f9ad14f973c7" providerId="ADAL" clId="{F7A14D5F-B1DB-4F2F-B392-9C93406A65C9}" dt="2023-10-13T12:30:26.202" v="6358" actId="1076"/>
          <ac:picMkLst>
            <pc:docMk/>
            <pc:sldMk cId="3221681107" sldId="312"/>
            <ac:picMk id="14" creationId="{C18058CC-2EA3-B4A4-08E1-E6C9DC79073E}"/>
          </ac:picMkLst>
        </pc:picChg>
        <pc:picChg chg="add mod">
          <ac:chgData name="Magalie POMMIER - POK SAS" userId="428126f9-6334-40f4-8798-f9ad14f973c7" providerId="ADAL" clId="{F7A14D5F-B1DB-4F2F-B392-9C93406A65C9}" dt="2023-10-13T12:30:29.889" v="6359" actId="1076"/>
          <ac:picMkLst>
            <pc:docMk/>
            <pc:sldMk cId="3221681107" sldId="312"/>
            <ac:picMk id="16" creationId="{D3CE00CF-4FC0-F7A6-8B84-E7799FEB9EF8}"/>
          </ac:picMkLst>
        </pc:picChg>
        <pc:picChg chg="add mod">
          <ac:chgData name="Magalie POMMIER - POK SAS" userId="428126f9-6334-40f4-8798-f9ad14f973c7" providerId="ADAL" clId="{F7A14D5F-B1DB-4F2F-B392-9C93406A65C9}" dt="2023-10-13T12:31:58.042" v="6433" actId="1076"/>
          <ac:picMkLst>
            <pc:docMk/>
            <pc:sldMk cId="3221681107" sldId="312"/>
            <ac:picMk id="18" creationId="{E188A836-DD66-1195-8C16-246EF462CC23}"/>
          </ac:picMkLst>
        </pc:picChg>
      </pc:sldChg>
      <pc:sldChg chg="delSp new mod ord">
        <pc:chgData name="Magalie POMMIER - POK SAS" userId="428126f9-6334-40f4-8798-f9ad14f973c7" providerId="ADAL" clId="{F7A14D5F-B1DB-4F2F-B392-9C93406A65C9}" dt="2023-10-13T12:59:43.282" v="7706" actId="478"/>
        <pc:sldMkLst>
          <pc:docMk/>
          <pc:sldMk cId="2912728474" sldId="313"/>
        </pc:sldMkLst>
        <pc:spChg chg="del">
          <ac:chgData name="Magalie POMMIER - POK SAS" userId="428126f9-6334-40f4-8798-f9ad14f973c7" providerId="ADAL" clId="{F7A14D5F-B1DB-4F2F-B392-9C93406A65C9}" dt="2023-10-13T12:59:40.179" v="7704" actId="478"/>
          <ac:spMkLst>
            <pc:docMk/>
            <pc:sldMk cId="2912728474" sldId="313"/>
            <ac:spMk id="2" creationId="{DCA42B64-B723-BB8C-BD2D-07023A0E0DDC}"/>
          </ac:spMkLst>
        </pc:spChg>
        <pc:spChg chg="del">
          <ac:chgData name="Magalie POMMIER - POK SAS" userId="428126f9-6334-40f4-8798-f9ad14f973c7" providerId="ADAL" clId="{F7A14D5F-B1DB-4F2F-B392-9C93406A65C9}" dt="2023-10-13T12:59:42.051" v="7705" actId="478"/>
          <ac:spMkLst>
            <pc:docMk/>
            <pc:sldMk cId="2912728474" sldId="313"/>
            <ac:spMk id="3" creationId="{73C17013-A18F-257F-081F-7CD6CFB356C6}"/>
          </ac:spMkLst>
        </pc:spChg>
        <pc:spChg chg="del">
          <ac:chgData name="Magalie POMMIER - POK SAS" userId="428126f9-6334-40f4-8798-f9ad14f973c7" providerId="ADAL" clId="{F7A14D5F-B1DB-4F2F-B392-9C93406A65C9}" dt="2023-10-13T12:59:43.282" v="7706" actId="478"/>
          <ac:spMkLst>
            <pc:docMk/>
            <pc:sldMk cId="2912728474" sldId="313"/>
            <ac:spMk id="5" creationId="{7070D186-057E-E7A2-4A77-DA9B6DB2FF75}"/>
          </ac:spMkLst>
        </pc:spChg>
      </pc:sldChg>
      <pc:sldChg chg="delSp new mod ord">
        <pc:chgData name="Magalie POMMIER - POK SAS" userId="428126f9-6334-40f4-8798-f9ad14f973c7" providerId="ADAL" clId="{F7A14D5F-B1DB-4F2F-B392-9C93406A65C9}" dt="2023-10-13T12:59:47.456" v="7708" actId="478"/>
        <pc:sldMkLst>
          <pc:docMk/>
          <pc:sldMk cId="2488317832" sldId="314"/>
        </pc:sldMkLst>
        <pc:spChg chg="del">
          <ac:chgData name="Magalie POMMIER - POK SAS" userId="428126f9-6334-40f4-8798-f9ad14f973c7" providerId="ADAL" clId="{F7A14D5F-B1DB-4F2F-B392-9C93406A65C9}" dt="2023-10-13T12:59:47.456" v="7708" actId="478"/>
          <ac:spMkLst>
            <pc:docMk/>
            <pc:sldMk cId="2488317832" sldId="314"/>
            <ac:spMk id="3" creationId="{CDF483B5-CEDC-E6E5-F4C6-330DA418479C}"/>
          </ac:spMkLst>
        </pc:spChg>
        <pc:spChg chg="del">
          <ac:chgData name="Magalie POMMIER - POK SAS" userId="428126f9-6334-40f4-8798-f9ad14f973c7" providerId="ADAL" clId="{F7A14D5F-B1DB-4F2F-B392-9C93406A65C9}" dt="2023-10-13T12:59:46.426" v="7707" actId="478"/>
          <ac:spMkLst>
            <pc:docMk/>
            <pc:sldMk cId="2488317832" sldId="314"/>
            <ac:spMk id="4" creationId="{8A72F9C7-D033-2331-DA0B-C58BBBC77945}"/>
          </ac:spMkLst>
        </pc:spChg>
      </pc:sldChg>
    </pc:docChg>
  </pc:docChgLst>
  <pc:docChgLst>
    <pc:chgData name="Magalie POMMIER - POK SAS" userId="428126f9-6334-40f4-8798-f9ad14f973c7" providerId="ADAL" clId="{041B8F8B-A6AC-451B-9411-8F8DD9B32D63}"/>
    <pc:docChg chg="delSld modSection">
      <pc:chgData name="Magalie POMMIER - POK SAS" userId="428126f9-6334-40f4-8798-f9ad14f973c7" providerId="ADAL" clId="{041B8F8B-A6AC-451B-9411-8F8DD9B32D63}" dt="2023-09-25T08:04:21.796" v="15" actId="2696"/>
      <pc:docMkLst>
        <pc:docMk/>
      </pc:docMkLst>
      <pc:sldChg chg="del">
        <pc:chgData name="Magalie POMMIER - POK SAS" userId="428126f9-6334-40f4-8798-f9ad14f973c7" providerId="ADAL" clId="{041B8F8B-A6AC-451B-9411-8F8DD9B32D63}" dt="2023-09-25T08:03:44.667" v="2" actId="2696"/>
        <pc:sldMkLst>
          <pc:docMk/>
          <pc:sldMk cId="2870613968" sldId="257"/>
        </pc:sldMkLst>
      </pc:sldChg>
      <pc:sldChg chg="del">
        <pc:chgData name="Magalie POMMIER - POK SAS" userId="428126f9-6334-40f4-8798-f9ad14f973c7" providerId="ADAL" clId="{041B8F8B-A6AC-451B-9411-8F8DD9B32D63}" dt="2023-09-25T08:03:48.281" v="3" actId="2696"/>
        <pc:sldMkLst>
          <pc:docMk/>
          <pc:sldMk cId="2189591689" sldId="258"/>
        </pc:sldMkLst>
      </pc:sldChg>
      <pc:sldChg chg="del">
        <pc:chgData name="Magalie POMMIER - POK SAS" userId="428126f9-6334-40f4-8798-f9ad14f973c7" providerId="ADAL" clId="{041B8F8B-A6AC-451B-9411-8F8DD9B32D63}" dt="2023-09-25T08:03:50.068" v="4" actId="2696"/>
        <pc:sldMkLst>
          <pc:docMk/>
          <pc:sldMk cId="1051523437" sldId="260"/>
        </pc:sldMkLst>
      </pc:sldChg>
      <pc:sldChg chg="del">
        <pc:chgData name="Magalie POMMIER - POK SAS" userId="428126f9-6334-40f4-8798-f9ad14f973c7" providerId="ADAL" clId="{041B8F8B-A6AC-451B-9411-8F8DD9B32D63}" dt="2023-09-25T08:03:51.811" v="5" actId="2696"/>
        <pc:sldMkLst>
          <pc:docMk/>
          <pc:sldMk cId="1380384395" sldId="262"/>
        </pc:sldMkLst>
      </pc:sldChg>
      <pc:sldChg chg="del">
        <pc:chgData name="Magalie POMMIER - POK SAS" userId="428126f9-6334-40f4-8798-f9ad14f973c7" providerId="ADAL" clId="{041B8F8B-A6AC-451B-9411-8F8DD9B32D63}" dt="2023-09-25T08:03:58.737" v="6" actId="2696"/>
        <pc:sldMkLst>
          <pc:docMk/>
          <pc:sldMk cId="2182705325" sldId="271"/>
        </pc:sldMkLst>
      </pc:sldChg>
      <pc:sldChg chg="del">
        <pc:chgData name="Magalie POMMIER - POK SAS" userId="428126f9-6334-40f4-8798-f9ad14f973c7" providerId="ADAL" clId="{041B8F8B-A6AC-451B-9411-8F8DD9B32D63}" dt="2023-09-25T08:04:09.907" v="10" actId="2696"/>
        <pc:sldMkLst>
          <pc:docMk/>
          <pc:sldMk cId="2483549721" sldId="288"/>
        </pc:sldMkLst>
      </pc:sldChg>
      <pc:sldChg chg="del">
        <pc:chgData name="Magalie POMMIER - POK SAS" userId="428126f9-6334-40f4-8798-f9ad14f973c7" providerId="ADAL" clId="{041B8F8B-A6AC-451B-9411-8F8DD9B32D63}" dt="2023-09-25T08:04:12.609" v="11" actId="2696"/>
        <pc:sldMkLst>
          <pc:docMk/>
          <pc:sldMk cId="4166094136" sldId="289"/>
        </pc:sldMkLst>
      </pc:sldChg>
      <pc:sldChg chg="del">
        <pc:chgData name="Magalie POMMIER - POK SAS" userId="428126f9-6334-40f4-8798-f9ad14f973c7" providerId="ADAL" clId="{041B8F8B-A6AC-451B-9411-8F8DD9B32D63}" dt="2023-09-25T08:04:08.170" v="9" actId="2696"/>
        <pc:sldMkLst>
          <pc:docMk/>
          <pc:sldMk cId="1859900343" sldId="294"/>
        </pc:sldMkLst>
      </pc:sldChg>
      <pc:sldChg chg="del">
        <pc:chgData name="Magalie POMMIER - POK SAS" userId="428126f9-6334-40f4-8798-f9ad14f973c7" providerId="ADAL" clId="{041B8F8B-A6AC-451B-9411-8F8DD9B32D63}" dt="2023-09-25T08:03:32.710" v="0" actId="2696"/>
        <pc:sldMkLst>
          <pc:docMk/>
          <pc:sldMk cId="4144068650" sldId="298"/>
        </pc:sldMkLst>
      </pc:sldChg>
      <pc:sldChg chg="del">
        <pc:chgData name="Magalie POMMIER - POK SAS" userId="428126f9-6334-40f4-8798-f9ad14f973c7" providerId="ADAL" clId="{041B8F8B-A6AC-451B-9411-8F8DD9B32D63}" dt="2023-09-25T08:03:35.204" v="1" actId="2696"/>
        <pc:sldMkLst>
          <pc:docMk/>
          <pc:sldMk cId="1264001297" sldId="299"/>
        </pc:sldMkLst>
      </pc:sldChg>
      <pc:sldChg chg="del">
        <pc:chgData name="Magalie POMMIER - POK SAS" userId="428126f9-6334-40f4-8798-f9ad14f973c7" providerId="ADAL" clId="{041B8F8B-A6AC-451B-9411-8F8DD9B32D63}" dt="2023-09-25T08:04:05.001" v="8" actId="2696"/>
        <pc:sldMkLst>
          <pc:docMk/>
          <pc:sldMk cId="2127848956" sldId="301"/>
        </pc:sldMkLst>
      </pc:sldChg>
      <pc:sldChg chg="del">
        <pc:chgData name="Magalie POMMIER - POK SAS" userId="428126f9-6334-40f4-8798-f9ad14f973c7" providerId="ADAL" clId="{041B8F8B-A6AC-451B-9411-8F8DD9B32D63}" dt="2023-09-25T08:04:01.747" v="7" actId="2696"/>
        <pc:sldMkLst>
          <pc:docMk/>
          <pc:sldMk cId="2697142888" sldId="322"/>
        </pc:sldMkLst>
      </pc:sldChg>
      <pc:sldChg chg="del">
        <pc:chgData name="Magalie POMMIER - POK SAS" userId="428126f9-6334-40f4-8798-f9ad14f973c7" providerId="ADAL" clId="{041B8F8B-A6AC-451B-9411-8F8DD9B32D63}" dt="2023-09-25T08:04:14.753" v="12" actId="2696"/>
        <pc:sldMkLst>
          <pc:docMk/>
          <pc:sldMk cId="337067164" sldId="324"/>
        </pc:sldMkLst>
      </pc:sldChg>
      <pc:sldChg chg="del">
        <pc:chgData name="Magalie POMMIER - POK SAS" userId="428126f9-6334-40f4-8798-f9ad14f973c7" providerId="ADAL" clId="{041B8F8B-A6AC-451B-9411-8F8DD9B32D63}" dt="2023-09-25T08:04:16.962" v="13" actId="2696"/>
        <pc:sldMkLst>
          <pc:docMk/>
          <pc:sldMk cId="2934458008" sldId="325"/>
        </pc:sldMkLst>
      </pc:sldChg>
      <pc:sldChg chg="del">
        <pc:chgData name="Magalie POMMIER - POK SAS" userId="428126f9-6334-40f4-8798-f9ad14f973c7" providerId="ADAL" clId="{041B8F8B-A6AC-451B-9411-8F8DD9B32D63}" dt="2023-09-25T08:04:19.310" v="14" actId="2696"/>
        <pc:sldMkLst>
          <pc:docMk/>
          <pc:sldMk cId="1357920214" sldId="327"/>
        </pc:sldMkLst>
      </pc:sldChg>
      <pc:sldChg chg="del">
        <pc:chgData name="Magalie POMMIER - POK SAS" userId="428126f9-6334-40f4-8798-f9ad14f973c7" providerId="ADAL" clId="{041B8F8B-A6AC-451B-9411-8F8DD9B32D63}" dt="2023-09-25T08:04:21.796" v="15" actId="2696"/>
        <pc:sldMkLst>
          <pc:docMk/>
          <pc:sldMk cId="2120471885" sldId="32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C8600-4C25-4470-AC31-5E70B731CD68}" type="datetimeFigureOut">
              <a:rPr lang="fr-FR" smtClean="0"/>
              <a:t>13/10/2023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268B6-101A-437F-ACD1-7D7A66FCFA76}" type="slidenum">
              <a:rPr lang="fr-FR" smtClean="0"/>
              <a:t>‹N°›</a:t>
            </a:fld>
            <a:endParaRPr lang="fr-FR"/>
          </a:p>
        </p:txBody>
      </p:sp>
    </p:spTree>
    <p:extLst>
      <p:ext uri="{BB962C8B-B14F-4D97-AF65-F5344CB8AC3E}">
        <p14:creationId xmlns:p14="http://schemas.microsoft.com/office/powerpoint/2010/main" val="250126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nomenclature, appelé également Bill of Materials ou BOM, est une liste complète des matières premières,  des pièces et des outils nécessaires pour fabriquer  un produit donné. La BOM doit également inclure les composants et sous-composants d’un produit, ainsi que les quantités requises pour chacun d’entre eux.</a:t>
            </a:r>
          </a:p>
          <a:p>
            <a:endParaRPr lang="fr-FR" dirty="0"/>
          </a:p>
          <a:p>
            <a:r>
              <a:rPr lang="fr-FR" dirty="0"/>
              <a:t>La BOM contient les instructions exactes du processus de production et la séquence de montage produit.</a:t>
            </a:r>
          </a:p>
          <a:p>
            <a:endParaRPr lang="fr-FR" dirty="0"/>
          </a:p>
          <a:p>
            <a:r>
              <a:rPr lang="fr-FR" dirty="0"/>
              <a:t>Par exemple pur un boulanger, la BOM inclut les matières premières comme la farine, la levure ou l’eau, mais également les équipements nécessaires pour fabriquer le pain, comme les pétrins et les fours.</a:t>
            </a:r>
          </a:p>
          <a:p>
            <a:r>
              <a:rPr lang="fr-FR" dirty="0"/>
              <a:t>Pour cela elle est organisée de façon logique : on ne peut pas cuire la pâte avant de l’avoir pétrie.</a:t>
            </a:r>
          </a:p>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2</a:t>
            </a:fld>
            <a:endParaRPr lang="fr-FR"/>
          </a:p>
        </p:txBody>
      </p:sp>
    </p:spTree>
    <p:extLst>
      <p:ext uri="{BB962C8B-B14F-4D97-AF65-F5344CB8AC3E}">
        <p14:creationId xmlns:p14="http://schemas.microsoft.com/office/powerpoint/2010/main" val="274706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nomenclature détaillée et bien planifiée a un impact positif sur l’approvisionnement correct des lignes de production.</a:t>
            </a:r>
          </a:p>
          <a:p>
            <a:r>
              <a:rPr lang="fr-FR" dirty="0"/>
              <a:t>Les entrepôts doivent s’adapter aux cycles de production exigeants et, pour que toute la chaine d’approvisionnement soit coordonnée et synchronisée, le fabricant doit en tout premier lieu établir une BOM adéquate.</a:t>
            </a:r>
          </a:p>
          <a:p>
            <a:endParaRPr lang="fr-FR" dirty="0"/>
          </a:p>
          <a:p>
            <a:r>
              <a:rPr lang="fr-FR" dirty="0"/>
              <a:t>Bien définie, une nomenclature aide l’entreprise à :</a:t>
            </a:r>
          </a:p>
          <a:p>
            <a:endParaRPr lang="fr-FR" dirty="0"/>
          </a:p>
          <a:p>
            <a:r>
              <a:rPr lang="fr-FR" dirty="0"/>
              <a:t>- planifier ses achats de matières premières : il s’agit de déterminer la matière première à acheter et sa quantité dans le but de fabriquer un produit, ce qui permet de réduire les coûts en évitant un surstock de matières premières. Chez </a:t>
            </a:r>
            <a:r>
              <a:rPr lang="fr-FR" dirty="0" err="1"/>
              <a:t>Pok</a:t>
            </a:r>
            <a:r>
              <a:rPr lang="fr-FR" dirty="0"/>
              <a:t> cela comprends les fonderies, les barres, les composants et les marchandises.</a:t>
            </a:r>
          </a:p>
          <a:p>
            <a:endParaRPr lang="fr-FR" dirty="0"/>
          </a:p>
          <a:p>
            <a:r>
              <a:rPr lang="fr-FR" dirty="0"/>
              <a:t>- établir un cout du matériel : en plus de la matière première, il faut prendre en compte le cout lié à l’équipement qui doit être utilisé pour manipuler cette matière première, qu’il s’agisse de simples ciseaux ou pistolets à colle ou bien de machines de découpe complexes. Chez </a:t>
            </a:r>
            <a:r>
              <a:rPr lang="fr-FR" dirty="0" err="1"/>
              <a:t>Pok</a:t>
            </a:r>
            <a:r>
              <a:rPr lang="fr-FR" dirty="0"/>
              <a:t>, il s’agit aussi bien du fonctionnement des différents ateliers tels que la chaudronnerie, la gravure ou le montage mais également les étapes de sous-traitance pour réaliser nos produits. Tels que l’anodisation ou la peinture.</a:t>
            </a:r>
          </a:p>
          <a:p>
            <a:endParaRPr lang="fr-FR" dirty="0"/>
          </a:p>
          <a:p>
            <a:r>
              <a:rPr lang="fr-FR" dirty="0"/>
              <a:t>- éviter les ruptures de stock : l’usine de production doit toujours disposer de la matière première nécessaire pour fabriquer un produit sans interruption. Pour cela la BOM est définie en prenant en compte l’ensemble des différentes étapes nécessaires à la réalisation du produit pour permettre une planification optimum</a:t>
            </a:r>
          </a:p>
          <a:p>
            <a:endParaRPr lang="fr-FR" dirty="0"/>
          </a:p>
          <a:p>
            <a:r>
              <a:rPr lang="fr-FR" dirty="0"/>
              <a:t>- détecter et limiter les erreurs : la nomenclature définit tous les processus liés à la fabrication d’un produit. Le respect de ces instructions spécifiques à chaque étape réduit le risque d’erreur et permet de détecter plus facilement le lieu et le moment où un incident s’est produit : il s’agit là de la traçabilité du produit. Très utile pour le traitement des non-conformités</a:t>
            </a:r>
          </a:p>
          <a:p>
            <a:endParaRPr lang="fr-FR" dirty="0"/>
          </a:p>
          <a:p>
            <a:r>
              <a:rPr lang="fr-FR" dirty="0"/>
              <a:t>Pour résumer une BOM est le point de départ pour obtenir une chaine de production optimisée, qui fonctionne sans erreur et à plein rendement.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3</a:t>
            </a:fld>
            <a:endParaRPr lang="fr-FR"/>
          </a:p>
        </p:txBody>
      </p:sp>
    </p:spTree>
    <p:extLst>
      <p:ext uri="{BB962C8B-B14F-4D97-AF65-F5344CB8AC3E}">
        <p14:creationId xmlns:p14="http://schemas.microsoft.com/office/powerpoint/2010/main" val="2643255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conception d’une BOM doit être claire et concise. Suivant une structure hiérarchique, les matériels nécessaires à la fabrication d’un produit sont détaillés, le niveau le plus élevé indiquant le produit fini et les niveaux inférieurs les composants et sous-composants.</a:t>
            </a:r>
          </a:p>
          <a:p>
            <a:endParaRPr lang="fr-FR" dirty="0"/>
          </a:p>
          <a:p>
            <a:r>
              <a:rPr lang="fr-FR" dirty="0"/>
              <a:t>Parmi les méthodes le plus courantes de représenter une nomenclature, il est possible de distinguer deux structures de BOM selon la complexité du produit et le niveau de détail à atteindre :</a:t>
            </a:r>
          </a:p>
          <a:p>
            <a:r>
              <a:rPr lang="fr-FR" dirty="0"/>
              <a:t>- la single-</a:t>
            </a:r>
            <a:r>
              <a:rPr lang="fr-FR" dirty="0" err="1"/>
              <a:t>level</a:t>
            </a:r>
            <a:r>
              <a:rPr lang="fr-FR" dirty="0"/>
              <a:t> bill of </a:t>
            </a:r>
            <a:r>
              <a:rPr lang="fr-FR" dirty="0" err="1"/>
              <a:t>materials</a:t>
            </a:r>
            <a:r>
              <a:rPr lang="fr-FR" dirty="0"/>
              <a:t> (nomenclature à un seul niveau) : il s’agit d’une nomenclature peu détaillée et destinée à des produits peu complexes. Cette BOM liste les composants et la quantité correspondante, nécessaires à la fabrication du produit final. Par exemple, la BOM d’une table se compose uniquement de quatre pieds, un plateau, des vis et des écrous. Chez </a:t>
            </a:r>
            <a:r>
              <a:rPr lang="fr-FR" dirty="0" err="1"/>
              <a:t>Pok</a:t>
            </a:r>
            <a:r>
              <a:rPr lang="fr-FR" dirty="0"/>
              <a:t>, nous pouvons prendre l’exemple du bouchon avec verrou DN40 qui est composé uniquement d’un corps de bouchon, d’un corps de verrou, d’un joint </a:t>
            </a:r>
            <a:r>
              <a:rPr lang="fr-FR" dirty="0" err="1"/>
              <a:t>guillemin</a:t>
            </a:r>
            <a:r>
              <a:rPr lang="fr-FR" dirty="0"/>
              <a:t> DN40 extérieur, d’un joint DN40 intérieur et d’une chainette. </a:t>
            </a:r>
          </a:p>
          <a:p>
            <a:r>
              <a:rPr lang="fr-FR" dirty="0"/>
              <a:t>- la </a:t>
            </a:r>
            <a:r>
              <a:rPr lang="fr-FR" dirty="0" err="1"/>
              <a:t>multilevel</a:t>
            </a:r>
            <a:r>
              <a:rPr lang="fr-FR" dirty="0"/>
              <a:t> bill of </a:t>
            </a:r>
            <a:r>
              <a:rPr lang="fr-FR" dirty="0" err="1"/>
              <a:t>materials</a:t>
            </a:r>
            <a:r>
              <a:rPr lang="fr-FR" dirty="0"/>
              <a:t> (nomenclature à niveaux multiples) : elle inclut plusieurs niveaux, avec ses composants et sous-composants, ainsi que leur relation et leur quantité. En résumé il s’agit d’une liste plus détaillée qui décrit tout le matériel nécessaire pour fabriquer un produit. Par exemple, la BOM d’un vélo. Au premier niveau se trouvent </a:t>
            </a:r>
            <a:r>
              <a:rPr lang="fr-FR" dirty="0" err="1"/>
              <a:t>quatres</a:t>
            </a:r>
            <a:r>
              <a:rPr lang="fr-FR" dirty="0"/>
              <a:t> composants et les quantités nécessaires : une boite de vitesse, 2 roues, 2 pédales et 1 cadre. La boite de vitesse et le cadre, quant à eux, incluent des sous-composants :</a:t>
            </a:r>
          </a:p>
          <a:p>
            <a:r>
              <a:rPr lang="fr-FR" dirty="0"/>
              <a:t>Pour la boite de vitesse 5 pignons, 3 plateaux et 2 câbles. Pour le cadre, 2 freins, 1 selle, 1 guidon et 1 fourche</a:t>
            </a:r>
          </a:p>
          <a:p>
            <a:r>
              <a:rPr lang="fr-FR" dirty="0"/>
              <a:t>Ici, on peut prendre l’exemple d’un </a:t>
            </a:r>
            <a:r>
              <a:rPr lang="fr-FR" dirty="0" err="1"/>
              <a:t>chassis</a:t>
            </a:r>
            <a:r>
              <a:rPr lang="fr-FR" dirty="0"/>
              <a:t> type delta avec lance </a:t>
            </a:r>
            <a:r>
              <a:rPr lang="fr-FR" dirty="0" err="1"/>
              <a:t>azimutor</a:t>
            </a:r>
            <a:r>
              <a:rPr lang="fr-FR" dirty="0"/>
              <a:t>. Au premier niveau se trouve la remorque, une rehausse de monitor sur pied et également une lance </a:t>
            </a:r>
            <a:r>
              <a:rPr lang="fr-FR" dirty="0" err="1"/>
              <a:t>azimutor</a:t>
            </a:r>
            <a:r>
              <a:rPr lang="fr-FR" dirty="0"/>
              <a:t>. La remorque inclut en sous-composants un </a:t>
            </a:r>
            <a:r>
              <a:rPr lang="fr-FR" dirty="0" err="1"/>
              <a:t>chassis</a:t>
            </a:r>
            <a:r>
              <a:rPr lang="fr-FR" dirty="0"/>
              <a:t>, un essieu et l’habillage. La lance </a:t>
            </a:r>
            <a:r>
              <a:rPr lang="fr-FR" dirty="0" err="1"/>
              <a:t>azimutor</a:t>
            </a:r>
            <a:r>
              <a:rPr lang="fr-FR" dirty="0"/>
              <a:t> comprends les sous-composants poignées, gaine, joints, dispositif de manœuvre de la lance </a:t>
            </a:r>
            <a:r>
              <a:rPr lang="fr-FR"/>
              <a:t>ainsi qu’un pied.</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4</a:t>
            </a:fld>
            <a:endParaRPr lang="fr-FR"/>
          </a:p>
        </p:txBody>
      </p:sp>
    </p:spTree>
    <p:extLst>
      <p:ext uri="{BB962C8B-B14F-4D97-AF65-F5344CB8AC3E}">
        <p14:creationId xmlns:p14="http://schemas.microsoft.com/office/powerpoint/2010/main" val="2091592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BOM contient également toutes les indications supplémentaires aidant à mieux comprendre le processus de fabrication :</a:t>
            </a:r>
          </a:p>
          <a:p>
            <a:pPr marL="171450" indent="-171450">
              <a:buFont typeface="Arial" panose="020B0604020202020204" pitchFamily="34" charset="0"/>
              <a:buChar char="•"/>
            </a:pPr>
            <a:r>
              <a:rPr lang="fr-FR" dirty="0"/>
              <a:t>Niveau : numéro correspondant au niveau hiérarchique attribué à chaque composant dans la BOM. Le niveau 0 est le produit final, le 1 représente les composants, le 2 les sous-composants, etc…</a:t>
            </a:r>
          </a:p>
          <a:p>
            <a:pPr marL="0" indent="0">
              <a:buFont typeface="Arial" panose="020B0604020202020204" pitchFamily="34" charset="0"/>
              <a:buNone/>
            </a:pPr>
            <a:r>
              <a:rPr lang="fr-FR" dirty="0"/>
              <a:t>Le fait d’indiquer le niveau facilite la compréhension de la structure de la liste.</a:t>
            </a:r>
          </a:p>
          <a:p>
            <a:pPr marL="171450" indent="-171450">
              <a:buFont typeface="Arial" panose="020B0604020202020204" pitchFamily="34" charset="0"/>
              <a:buChar char="•"/>
            </a:pPr>
            <a:r>
              <a:rPr lang="fr-FR" dirty="0"/>
              <a:t>Numéro d’identification : chaque matériel, élément ou composant de la BOM reçoit un numéro permettant de l’identifier facilement et rapidement</a:t>
            </a:r>
          </a:p>
          <a:p>
            <a:pPr marL="171450" indent="-171450">
              <a:buFont typeface="Arial" panose="020B0604020202020204" pitchFamily="34" charset="0"/>
              <a:buChar char="•"/>
            </a:pPr>
            <a:r>
              <a:rPr lang="fr-FR" dirty="0"/>
              <a:t>Description : la liste inclut une description de chaque matériel ou composant qui aide à mieux comprendre, identifier et distinguer les éléments qui la composent.</a:t>
            </a:r>
          </a:p>
          <a:p>
            <a:pPr marL="171450" indent="-171450">
              <a:buFont typeface="Arial" panose="020B0604020202020204" pitchFamily="34" charset="0"/>
              <a:buChar char="•"/>
            </a:pPr>
            <a:r>
              <a:rPr lang="fr-FR" dirty="0"/>
              <a:t>Quantité : le nombre d’unités requises doit être indiqué pour chaque composant. Cela est essentiel pour assurer un flux de production ininterrompu.</a:t>
            </a:r>
          </a:p>
          <a:p>
            <a:pPr marL="171450" indent="-171450">
              <a:buFont typeface="Arial" panose="020B0604020202020204" pitchFamily="34" charset="0"/>
              <a:buChar char="•"/>
            </a:pPr>
            <a:r>
              <a:rPr lang="fr-FR" dirty="0"/>
              <a:t>Notes : toute information supplémentaire et pertinente doit être intégrée pour tous les composants de la BOM.</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dirty="0"/>
              <a:t>En fait, il est possible de créer une nomenclature pour presque n’importe quelle activité faisant appel à des éléments et processus différents, que ce soit juste pour cuisiner une paella ou bien pour le complexe processus de fabrication d’une lance Montmirail.</a:t>
            </a:r>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5</a:t>
            </a:fld>
            <a:endParaRPr lang="fr-FR"/>
          </a:p>
        </p:txBody>
      </p:sp>
    </p:spTree>
    <p:extLst>
      <p:ext uri="{BB962C8B-B14F-4D97-AF65-F5344CB8AC3E}">
        <p14:creationId xmlns:p14="http://schemas.microsoft.com/office/powerpoint/2010/main" val="202076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9</a:t>
            </a:fld>
            <a:endParaRPr lang="fr-FR"/>
          </a:p>
        </p:txBody>
      </p:sp>
    </p:spTree>
    <p:extLst>
      <p:ext uri="{BB962C8B-B14F-4D97-AF65-F5344CB8AC3E}">
        <p14:creationId xmlns:p14="http://schemas.microsoft.com/office/powerpoint/2010/main" val="16479411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7" t="10173" r="-67" b="29705"/>
          <a:stretch/>
        </p:blipFill>
        <p:spPr>
          <a:xfrm>
            <a:off x="0" y="-8238"/>
            <a:ext cx="12192000" cy="4868562"/>
          </a:xfrm>
          <a:prstGeom prst="rect">
            <a:avLst/>
          </a:prstGeom>
        </p:spPr>
      </p:pic>
      <p:sp>
        <p:nvSpPr>
          <p:cNvPr id="3" name="Sous-titre 2"/>
          <p:cNvSpPr>
            <a:spLocks noGrp="1"/>
          </p:cNvSpPr>
          <p:nvPr>
            <p:ph type="subTitle" idx="1"/>
          </p:nvPr>
        </p:nvSpPr>
        <p:spPr>
          <a:xfrm>
            <a:off x="838200" y="5369439"/>
            <a:ext cx="8508739" cy="477795"/>
          </a:xfrm>
        </p:spPr>
        <p:txBody>
          <a:bodyPr/>
          <a:lstStyle>
            <a:lvl1pPr marL="0" indent="0" algn="just">
              <a:buNone/>
              <a:defRPr sz="2400" b="1">
                <a:solidFill>
                  <a:srgbClr val="FF0000"/>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0" name="Rectangle 9"/>
          <p:cNvSpPr/>
          <p:nvPr userDrawn="1"/>
        </p:nvSpPr>
        <p:spPr>
          <a:xfrm>
            <a:off x="1046204" y="2030627"/>
            <a:ext cx="6590271" cy="7908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1046204" y="2117123"/>
            <a:ext cx="6590271" cy="654908"/>
          </a:xfrm>
          <a:prstGeom prst="rect">
            <a:avLst/>
          </a:prstGeom>
        </p:spPr>
        <p:txBody>
          <a:bodyPr anchor="b">
            <a:normAutofit/>
          </a:bodyPr>
          <a:lstStyle>
            <a:lvl1pPr algn="ctr">
              <a:defRPr sz="40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r>
              <a:rPr lang="fr-FR"/>
              <a:t>Modifiez le style du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6939" y="3970637"/>
            <a:ext cx="2508875" cy="1136822"/>
          </a:xfrm>
          <a:prstGeom prst="rect">
            <a:avLst/>
          </a:prstGeom>
        </p:spPr>
      </p:pic>
      <p:sp>
        <p:nvSpPr>
          <p:cNvPr id="12" name="ZoneTexte 11"/>
          <p:cNvSpPr txBox="1"/>
          <p:nvPr userDrawn="1"/>
        </p:nvSpPr>
        <p:spPr>
          <a:xfrm>
            <a:off x="9346939" y="5124849"/>
            <a:ext cx="2508875" cy="338554"/>
          </a:xfrm>
          <a:prstGeom prst="rect">
            <a:avLst/>
          </a:prstGeom>
          <a:noFill/>
        </p:spPr>
        <p:txBody>
          <a:bodyPr wrap="square" rtlCol="0">
            <a:spAutoFit/>
          </a:bodyPr>
          <a:lstStyle/>
          <a:p>
            <a:pPr algn="ctr"/>
            <a:r>
              <a:rPr lang="fr-FR" sz="16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spTree>
    <p:extLst>
      <p:ext uri="{BB962C8B-B14F-4D97-AF65-F5344CB8AC3E}">
        <p14:creationId xmlns:p14="http://schemas.microsoft.com/office/powerpoint/2010/main" val="420674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815975"/>
          </a:xfrm>
          <a:prstGeom prst="rect">
            <a:avLst/>
          </a:prstGeom>
        </p:spPr>
        <p:txBody>
          <a:bodyPr/>
          <a:lstStyle/>
          <a:p>
            <a:r>
              <a:rPr lang="fr-FR"/>
              <a:t>Modifiez le style du titre</a:t>
            </a:r>
          </a:p>
        </p:txBody>
      </p:sp>
      <p:sp>
        <p:nvSpPr>
          <p:cNvPr id="3" name="Espace réservé du texte vertical 2"/>
          <p:cNvSpPr>
            <a:spLocks noGrp="1"/>
          </p:cNvSpPr>
          <p:nvPr>
            <p:ph type="body" orient="vert" idx="1"/>
          </p:nvPr>
        </p:nvSpPr>
        <p:spPr>
          <a:xfrm>
            <a:off x="838200" y="1983987"/>
            <a:ext cx="10515600" cy="4192975"/>
          </a:xfrm>
        </p:spPr>
        <p:txBody>
          <a:bodyPr vert="eaVert"/>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p:cNvCxnSpPr/>
          <p:nvPr userDrawn="1"/>
        </p:nvCxnSpPr>
        <p:spPr>
          <a:xfrm>
            <a:off x="838200" y="1690688"/>
            <a:ext cx="105156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a:extLst>
              <a:ext uri="{FF2B5EF4-FFF2-40B4-BE49-F238E27FC236}">
                <a16:creationId xmlns:a16="http://schemas.microsoft.com/office/drawing/2014/main" id="{9D0E0A2A-8541-305C-7CE3-E2CD089BD29B}"/>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129576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580870" cy="5811838"/>
          </a:xfrm>
        </p:spPr>
        <p:txBody>
          <a:bodyPr vert="eaVert"/>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p:cNvCxnSpPr/>
          <p:nvPr userDrawn="1"/>
        </p:nvCxnSpPr>
        <p:spPr>
          <a:xfrm>
            <a:off x="8724900" y="365125"/>
            <a:ext cx="0" cy="581183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a:extLst>
              <a:ext uri="{FF2B5EF4-FFF2-40B4-BE49-F238E27FC236}">
                <a16:creationId xmlns:a16="http://schemas.microsoft.com/office/drawing/2014/main" id="{51FBED14-FE4C-A845-8EEB-3054FE3BD966}"/>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3771127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EF205002-D8A0-044F-68FE-AE7A8FD676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356" b="43548"/>
          <a:stretch/>
        </p:blipFill>
        <p:spPr>
          <a:xfrm>
            <a:off x="9827921" y="5035052"/>
            <a:ext cx="2364079" cy="1822948"/>
          </a:xfrm>
          <a:prstGeom prst="rect">
            <a:avLst/>
          </a:prstGeom>
        </p:spPr>
      </p:pic>
      <p:sp>
        <p:nvSpPr>
          <p:cNvPr id="3" name="Espace réservé du contenu 2"/>
          <p:cNvSpPr>
            <a:spLocks noGrp="1"/>
          </p:cNvSpPr>
          <p:nvPr>
            <p:ph idx="1"/>
          </p:nvPr>
        </p:nvSpPr>
        <p:spPr>
          <a:xfrm>
            <a:off x="838200" y="1822948"/>
            <a:ext cx="10515600" cy="4354014"/>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p:cNvSpPr>
            <a:spLocks noGrp="1"/>
          </p:cNvSpPr>
          <p:nvPr>
            <p:ph type="sldNum" sz="quarter" idx="12"/>
          </p:nvPr>
        </p:nvSpPr>
        <p:spPr/>
        <p:txBody>
          <a:bodyPr/>
          <a:lstStyle/>
          <a:p>
            <a:fld id="{07BBA289-C7AD-49A4-B28C-D3389E1EE99E}" type="slidenum">
              <a:rPr lang="fr-FR" smtClean="0"/>
              <a:t>‹N°›</a:t>
            </a:fld>
            <a:endParaRPr lang="fr-FR"/>
          </a:p>
        </p:txBody>
      </p:sp>
      <p:sp>
        <p:nvSpPr>
          <p:cNvPr id="24" name="Sous-titre 2">
            <a:extLst>
              <a:ext uri="{FF2B5EF4-FFF2-40B4-BE49-F238E27FC236}">
                <a16:creationId xmlns:a16="http://schemas.microsoft.com/office/drawing/2014/main" id="{5DA09F41-3902-9731-B932-11B1420F7248}"/>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25" name="Titre 24">
            <a:extLst>
              <a:ext uri="{FF2B5EF4-FFF2-40B4-BE49-F238E27FC236}">
                <a16:creationId xmlns:a16="http://schemas.microsoft.com/office/drawing/2014/main" id="{D4238A32-52B7-5284-AC48-199331FE0AC9}"/>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23914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111" t="34579" r="67" b="9215"/>
          <a:stretch/>
        </p:blipFill>
        <p:spPr>
          <a:xfrm>
            <a:off x="0" y="-8238"/>
            <a:ext cx="12191999" cy="4596714"/>
          </a:xfrm>
          <a:prstGeom prst="rect">
            <a:avLst/>
          </a:prstGeom>
        </p:spPr>
      </p:pic>
      <p:sp>
        <p:nvSpPr>
          <p:cNvPr id="10" name="Sous-titre 2"/>
          <p:cNvSpPr>
            <a:spLocks noGrp="1"/>
          </p:cNvSpPr>
          <p:nvPr>
            <p:ph type="subTitle" idx="1"/>
          </p:nvPr>
        </p:nvSpPr>
        <p:spPr>
          <a:xfrm>
            <a:off x="838200" y="5369439"/>
            <a:ext cx="9144000" cy="477795"/>
          </a:xfrm>
        </p:spPr>
        <p:txBody>
          <a:bodyPr/>
          <a:lstStyle>
            <a:lvl1pPr marL="0" indent="0" algn="l">
              <a:buNone/>
              <a:defRPr sz="2400" b="1">
                <a:solidFill>
                  <a:srgbClr val="FF0000"/>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1" name="Rectangle 10"/>
          <p:cNvSpPr/>
          <p:nvPr userDrawn="1"/>
        </p:nvSpPr>
        <p:spPr>
          <a:xfrm>
            <a:off x="838200" y="3422821"/>
            <a:ext cx="6590271" cy="7908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p:cNvSpPr>
            <a:spLocks noGrp="1"/>
          </p:cNvSpPr>
          <p:nvPr>
            <p:ph type="ctrTitle"/>
          </p:nvPr>
        </p:nvSpPr>
        <p:spPr>
          <a:xfrm>
            <a:off x="838200" y="3509317"/>
            <a:ext cx="6590271" cy="654908"/>
          </a:xfrm>
          <a:prstGeom prst="rect">
            <a:avLst/>
          </a:prstGeom>
        </p:spPr>
        <p:txBody>
          <a:bodyPr anchor="b">
            <a:normAutofit/>
          </a:bodyPr>
          <a:lstStyle>
            <a:lvl1pPr algn="ctr">
              <a:defRPr sz="40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r>
              <a:rPr lang="fr-FR"/>
              <a:t>Modifiez le style du titre</a:t>
            </a:r>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8701" y="3688878"/>
            <a:ext cx="2508875" cy="1136822"/>
          </a:xfrm>
          <a:prstGeom prst="rect">
            <a:avLst/>
          </a:prstGeom>
        </p:spPr>
      </p:pic>
      <p:sp>
        <p:nvSpPr>
          <p:cNvPr id="14" name="ZoneTexte 13"/>
          <p:cNvSpPr txBox="1"/>
          <p:nvPr userDrawn="1"/>
        </p:nvSpPr>
        <p:spPr>
          <a:xfrm>
            <a:off x="9338701" y="4843090"/>
            <a:ext cx="2508875" cy="338554"/>
          </a:xfrm>
          <a:prstGeom prst="rect">
            <a:avLst/>
          </a:prstGeom>
          <a:noFill/>
        </p:spPr>
        <p:txBody>
          <a:bodyPr wrap="square" rtlCol="0">
            <a:spAutoFit/>
          </a:bodyPr>
          <a:lstStyle/>
          <a:p>
            <a:pPr algn="ctr"/>
            <a:r>
              <a:rPr lang="fr-FR" sz="16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spTree>
    <p:extLst>
      <p:ext uri="{BB962C8B-B14F-4D97-AF65-F5344CB8AC3E}">
        <p14:creationId xmlns:p14="http://schemas.microsoft.com/office/powerpoint/2010/main" val="54058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838200" y="1993557"/>
            <a:ext cx="5181600" cy="4183406"/>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993557"/>
            <a:ext cx="5181600" cy="4183406"/>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numéro de diapositive 10">
            <a:extLst>
              <a:ext uri="{FF2B5EF4-FFF2-40B4-BE49-F238E27FC236}">
                <a16:creationId xmlns:a16="http://schemas.microsoft.com/office/drawing/2014/main" id="{294B2716-0AF0-3642-2FCF-50C301C8855B}"/>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2" name="Image 11">
            <a:extLst>
              <a:ext uri="{FF2B5EF4-FFF2-40B4-BE49-F238E27FC236}">
                <a16:creationId xmlns:a16="http://schemas.microsoft.com/office/drawing/2014/main" id="{B5916899-8D61-39AF-668D-CB28C22760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1940"/>
          <a:stretch/>
        </p:blipFill>
        <p:spPr>
          <a:xfrm>
            <a:off x="11551197" y="4908883"/>
            <a:ext cx="643500" cy="1698859"/>
          </a:xfrm>
          <a:prstGeom prst="rect">
            <a:avLst/>
          </a:prstGeom>
        </p:spPr>
      </p:pic>
      <p:pic>
        <p:nvPicPr>
          <p:cNvPr id="13" name="Image 12">
            <a:extLst>
              <a:ext uri="{FF2B5EF4-FFF2-40B4-BE49-F238E27FC236}">
                <a16:creationId xmlns:a16="http://schemas.microsoft.com/office/drawing/2014/main" id="{0652E4CE-CD56-6BF9-68DD-F0F42EBF369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5869"/>
          <a:stretch/>
        </p:blipFill>
        <p:spPr>
          <a:xfrm>
            <a:off x="9868167" y="6098970"/>
            <a:ext cx="2225038" cy="763076"/>
          </a:xfrm>
          <a:prstGeom prst="rect">
            <a:avLst/>
          </a:prstGeom>
        </p:spPr>
      </p:pic>
      <p:sp>
        <p:nvSpPr>
          <p:cNvPr id="15" name="Sous-titre 2">
            <a:extLst>
              <a:ext uri="{FF2B5EF4-FFF2-40B4-BE49-F238E27FC236}">
                <a16:creationId xmlns:a16="http://schemas.microsoft.com/office/drawing/2014/main" id="{8C1F23CD-E5A4-92A1-CCB9-43235CE84D52}"/>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6" name="Titre 15">
            <a:extLst>
              <a:ext uri="{FF2B5EF4-FFF2-40B4-BE49-F238E27FC236}">
                <a16:creationId xmlns:a16="http://schemas.microsoft.com/office/drawing/2014/main" id="{B5AE0614-1119-132B-09D1-92C14F0BE16C}"/>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9386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9788" y="1993557"/>
            <a:ext cx="5157787" cy="511518"/>
          </a:xfrm>
        </p:spPr>
        <p:txBody>
          <a:bodyPr anchor="b"/>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993557"/>
            <a:ext cx="5183188" cy="511518"/>
          </a:xfrm>
        </p:spPr>
        <p:txBody>
          <a:bodyPr anchor="b"/>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numéro de diapositive 12">
            <a:extLst>
              <a:ext uri="{FF2B5EF4-FFF2-40B4-BE49-F238E27FC236}">
                <a16:creationId xmlns:a16="http://schemas.microsoft.com/office/drawing/2014/main" id="{894A08B9-FA0F-C21E-3E7F-585A2854A11B}"/>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4" name="Image 13">
            <a:extLst>
              <a:ext uri="{FF2B5EF4-FFF2-40B4-BE49-F238E27FC236}">
                <a16:creationId xmlns:a16="http://schemas.microsoft.com/office/drawing/2014/main" id="{997608C6-F3D4-45DE-4D8F-123D949DCB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1940"/>
          <a:stretch/>
        </p:blipFill>
        <p:spPr>
          <a:xfrm>
            <a:off x="11551197" y="4908883"/>
            <a:ext cx="643500" cy="1698859"/>
          </a:xfrm>
          <a:prstGeom prst="rect">
            <a:avLst/>
          </a:prstGeom>
        </p:spPr>
      </p:pic>
      <p:pic>
        <p:nvPicPr>
          <p:cNvPr id="15" name="Image 14">
            <a:extLst>
              <a:ext uri="{FF2B5EF4-FFF2-40B4-BE49-F238E27FC236}">
                <a16:creationId xmlns:a16="http://schemas.microsoft.com/office/drawing/2014/main" id="{9B1BB9FD-C6EC-B4C3-75D9-1D135A6B14D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5869"/>
          <a:stretch/>
        </p:blipFill>
        <p:spPr>
          <a:xfrm>
            <a:off x="9868167" y="6098970"/>
            <a:ext cx="2225038" cy="763076"/>
          </a:xfrm>
          <a:prstGeom prst="rect">
            <a:avLst/>
          </a:prstGeom>
        </p:spPr>
      </p:pic>
      <p:sp>
        <p:nvSpPr>
          <p:cNvPr id="16" name="Titre 15">
            <a:extLst>
              <a:ext uri="{FF2B5EF4-FFF2-40B4-BE49-F238E27FC236}">
                <a16:creationId xmlns:a16="http://schemas.microsoft.com/office/drawing/2014/main" id="{499BE8DC-AD08-6CE9-CCDB-64E1A6EB9DAB}"/>
              </a:ext>
            </a:extLst>
          </p:cNvPr>
          <p:cNvSpPr>
            <a:spLocks noGrp="1"/>
          </p:cNvSpPr>
          <p:nvPr>
            <p:ph type="title"/>
          </p:nvPr>
        </p:nvSpPr>
        <p:spPr/>
        <p:txBody>
          <a:bodyPr/>
          <a:lstStyle/>
          <a:p>
            <a:r>
              <a:rPr lang="fr-FR"/>
              <a:t>Modifiez le style du titre</a:t>
            </a:r>
          </a:p>
        </p:txBody>
      </p:sp>
      <p:sp>
        <p:nvSpPr>
          <p:cNvPr id="17" name="Sous-titre 2">
            <a:extLst>
              <a:ext uri="{FF2B5EF4-FFF2-40B4-BE49-F238E27FC236}">
                <a16:creationId xmlns:a16="http://schemas.microsoft.com/office/drawing/2014/main" id="{3FBC0569-2EBD-52EF-180B-DCC9BDB1E45A}"/>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29049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1C26FF23-0957-2075-46BE-90960D159EA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8550"/>
          <a:stretch/>
        </p:blipFill>
        <p:spPr>
          <a:xfrm>
            <a:off x="9059645" y="5280823"/>
            <a:ext cx="2225038" cy="1577177"/>
          </a:xfrm>
          <a:prstGeom prst="rect">
            <a:avLst/>
          </a:prstGeom>
        </p:spPr>
      </p:pic>
      <p:pic>
        <p:nvPicPr>
          <p:cNvPr id="10" name="Image 9">
            <a:extLst>
              <a:ext uri="{FF2B5EF4-FFF2-40B4-BE49-F238E27FC236}">
                <a16:creationId xmlns:a16="http://schemas.microsoft.com/office/drawing/2014/main" id="{DE053886-A24E-E574-9627-453423C9731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5849" b="36439"/>
          <a:stretch/>
        </p:blipFill>
        <p:spPr>
          <a:xfrm>
            <a:off x="11434816" y="5441004"/>
            <a:ext cx="759881" cy="1421042"/>
          </a:xfrm>
          <a:prstGeom prst="rect">
            <a:avLst/>
          </a:prstGeom>
        </p:spPr>
      </p:pic>
      <p:sp>
        <p:nvSpPr>
          <p:cNvPr id="9" name="Espace réservé du numéro de diapositive 8">
            <a:extLst>
              <a:ext uri="{FF2B5EF4-FFF2-40B4-BE49-F238E27FC236}">
                <a16:creationId xmlns:a16="http://schemas.microsoft.com/office/drawing/2014/main" id="{63505406-F225-A3FA-A1B6-EF534E0AC12A}"/>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1" name="Image 10">
            <a:extLst>
              <a:ext uri="{FF2B5EF4-FFF2-40B4-BE49-F238E27FC236}">
                <a16:creationId xmlns:a16="http://schemas.microsoft.com/office/drawing/2014/main" id="{01296C52-74C7-E199-68AE-6A6438138F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356"/>
          <a:stretch/>
        </p:blipFill>
        <p:spPr>
          <a:xfrm>
            <a:off x="9827921" y="2305292"/>
            <a:ext cx="2364079" cy="3229194"/>
          </a:xfrm>
          <a:prstGeom prst="rect">
            <a:avLst/>
          </a:prstGeom>
        </p:spPr>
      </p:pic>
      <p:sp>
        <p:nvSpPr>
          <p:cNvPr id="13" name="Sous-titre 2">
            <a:extLst>
              <a:ext uri="{FF2B5EF4-FFF2-40B4-BE49-F238E27FC236}">
                <a16:creationId xmlns:a16="http://schemas.microsoft.com/office/drawing/2014/main" id="{0559AC40-6BFB-250A-0B27-895E2474EFC2}"/>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4" name="Titre 13">
            <a:extLst>
              <a:ext uri="{FF2B5EF4-FFF2-40B4-BE49-F238E27FC236}">
                <a16:creationId xmlns:a16="http://schemas.microsoft.com/office/drawing/2014/main" id="{7A68FFB1-5318-3A7B-708C-FC1F072600E0}"/>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35126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FAD6C65E-04CC-E9EB-C88C-5AAC43360473}"/>
              </a:ext>
            </a:extLst>
          </p:cNvPr>
          <p:cNvSpPr>
            <a:spLocks noGrp="1"/>
          </p:cNvSpPr>
          <p:nvPr>
            <p:ph type="sldNum" sz="quarter" idx="10"/>
          </p:nvPr>
        </p:nvSpPr>
        <p:spPr/>
        <p:txBody>
          <a:bodyPr/>
          <a:lstStyle/>
          <a:p>
            <a:fld id="{07BBA289-C7AD-49A4-B28C-D3389E1EE99E}" type="slidenum">
              <a:rPr lang="fr-FR" smtClean="0"/>
              <a:pPr/>
              <a:t>‹N°›</a:t>
            </a:fld>
            <a:endParaRPr lang="fr-FR"/>
          </a:p>
        </p:txBody>
      </p:sp>
      <p:sp>
        <p:nvSpPr>
          <p:cNvPr id="9" name="Titre 8">
            <a:extLst>
              <a:ext uri="{FF2B5EF4-FFF2-40B4-BE49-F238E27FC236}">
                <a16:creationId xmlns:a16="http://schemas.microsoft.com/office/drawing/2014/main" id="{7C8C5DED-66C9-528B-2CE5-9F2D227796E3}"/>
              </a:ext>
            </a:extLst>
          </p:cNvPr>
          <p:cNvSpPr>
            <a:spLocks noGrp="1"/>
          </p:cNvSpPr>
          <p:nvPr>
            <p:ph type="title"/>
          </p:nvPr>
        </p:nvSpPr>
        <p:spPr/>
        <p:txBody>
          <a:bodyPr/>
          <a:lstStyle/>
          <a:p>
            <a:r>
              <a:rPr lang="fr-FR"/>
              <a:t>Modifiez le style du titre</a:t>
            </a:r>
          </a:p>
        </p:txBody>
      </p:sp>
      <p:sp>
        <p:nvSpPr>
          <p:cNvPr id="10" name="Sous-titre 2">
            <a:extLst>
              <a:ext uri="{FF2B5EF4-FFF2-40B4-BE49-F238E27FC236}">
                <a16:creationId xmlns:a16="http://schemas.microsoft.com/office/drawing/2014/main" id="{B39B00A2-4EEF-6777-ED43-CD4CD91524C6}"/>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23378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350700"/>
            <a:ext cx="3932237" cy="35182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cxnSp>
        <p:nvCxnSpPr>
          <p:cNvPr id="10" name="Connecteur droit 9"/>
          <p:cNvCxnSpPr/>
          <p:nvPr userDrawn="1"/>
        </p:nvCxnSpPr>
        <p:spPr>
          <a:xfrm>
            <a:off x="838200" y="2057400"/>
            <a:ext cx="39338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0">
            <a:extLst>
              <a:ext uri="{FF2B5EF4-FFF2-40B4-BE49-F238E27FC236}">
                <a16:creationId xmlns:a16="http://schemas.microsoft.com/office/drawing/2014/main" id="{C6CF027C-4E6C-7317-9E18-9C5BB1AFE757}"/>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346953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350700"/>
            <a:ext cx="3932237" cy="35182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cxnSp>
        <p:nvCxnSpPr>
          <p:cNvPr id="10" name="Connecteur droit 9"/>
          <p:cNvCxnSpPr/>
          <p:nvPr userDrawn="1"/>
        </p:nvCxnSpPr>
        <p:spPr>
          <a:xfrm>
            <a:off x="838200" y="2057400"/>
            <a:ext cx="39338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0">
            <a:extLst>
              <a:ext uri="{FF2B5EF4-FFF2-40B4-BE49-F238E27FC236}">
                <a16:creationId xmlns:a16="http://schemas.microsoft.com/office/drawing/2014/main" id="{B72FFEB1-91B3-320A-EABF-4F97BDD33A07}"/>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2976936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fld id="{07BBA289-C7AD-49A4-B28C-D3389E1EE99E}" type="slidenum">
              <a:rPr lang="fr-FR" smtClean="0"/>
              <a:pPr/>
              <a:t>‹N°›</a:t>
            </a:fld>
            <a:endParaRPr lang="fr-FR"/>
          </a:p>
        </p:txBody>
      </p:sp>
      <p:sp>
        <p:nvSpPr>
          <p:cNvPr id="8" name="Rectangle 7"/>
          <p:cNvSpPr/>
          <p:nvPr userDrawn="1"/>
        </p:nvSpPr>
        <p:spPr>
          <a:xfrm>
            <a:off x="0" y="772533"/>
            <a:ext cx="510746" cy="510746"/>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a:extLst>
              <a:ext uri="{FF2B5EF4-FFF2-40B4-BE49-F238E27FC236}">
                <a16:creationId xmlns:a16="http://schemas.microsoft.com/office/drawing/2014/main" id="{55114E5D-A085-F892-7E3F-F7D019937123}"/>
              </a:ext>
            </a:extLst>
          </p:cNvPr>
          <p:cNvGrpSpPr/>
          <p:nvPr userDrawn="1"/>
        </p:nvGrpSpPr>
        <p:grpSpPr>
          <a:xfrm>
            <a:off x="773548" y="6206361"/>
            <a:ext cx="1156855" cy="665103"/>
            <a:chOff x="773548" y="6192898"/>
            <a:chExt cx="1156855" cy="665103"/>
          </a:xfrm>
        </p:grpSpPr>
        <p:pic>
          <p:nvPicPr>
            <p:cNvPr id="7" name="Image 6">
              <a:extLst>
                <a:ext uri="{FF2B5EF4-FFF2-40B4-BE49-F238E27FC236}">
                  <a16:creationId xmlns:a16="http://schemas.microsoft.com/office/drawing/2014/main" id="{52328EDF-2381-F1B0-16A6-3BE1263FCB7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38200" y="6192898"/>
              <a:ext cx="1030680" cy="467022"/>
            </a:xfrm>
            <a:prstGeom prst="rect">
              <a:avLst/>
            </a:prstGeom>
          </p:spPr>
        </p:pic>
        <p:sp>
          <p:nvSpPr>
            <p:cNvPr id="9" name="ZoneTexte 8">
              <a:extLst>
                <a:ext uri="{FF2B5EF4-FFF2-40B4-BE49-F238E27FC236}">
                  <a16:creationId xmlns:a16="http://schemas.microsoft.com/office/drawing/2014/main" id="{4F0BF075-C916-7B39-D8D9-223F6BB1BD67}"/>
                </a:ext>
              </a:extLst>
            </p:cNvPr>
            <p:cNvSpPr txBox="1"/>
            <p:nvPr userDrawn="1"/>
          </p:nvSpPr>
          <p:spPr>
            <a:xfrm>
              <a:off x="773548" y="6611780"/>
              <a:ext cx="1156855" cy="246221"/>
            </a:xfrm>
            <a:prstGeom prst="rect">
              <a:avLst/>
            </a:prstGeom>
            <a:noFill/>
          </p:spPr>
          <p:txBody>
            <a:bodyPr wrap="square" rtlCol="0">
              <a:spAutoFit/>
            </a:bodyPr>
            <a:lstStyle/>
            <a:p>
              <a:pPr algn="ctr"/>
              <a:r>
                <a:rPr lang="fr-FR" sz="10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grpSp>
      <p:cxnSp>
        <p:nvCxnSpPr>
          <p:cNvPr id="17" name="Connecteur droit 16">
            <a:extLst>
              <a:ext uri="{FF2B5EF4-FFF2-40B4-BE49-F238E27FC236}">
                <a16:creationId xmlns:a16="http://schemas.microsoft.com/office/drawing/2014/main" id="{2CF34CD2-1090-47ED-519B-3544A2E11417}"/>
              </a:ext>
            </a:extLst>
          </p:cNvPr>
          <p:cNvCxnSpPr/>
          <p:nvPr userDrawn="1"/>
        </p:nvCxnSpPr>
        <p:spPr>
          <a:xfrm>
            <a:off x="838200" y="1216026"/>
            <a:ext cx="105156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itre 10">
            <a:extLst>
              <a:ext uri="{FF2B5EF4-FFF2-40B4-BE49-F238E27FC236}">
                <a16:creationId xmlns:a16="http://schemas.microsoft.com/office/drawing/2014/main" id="{89C8933B-347C-2BC9-0174-31D206AF907C}"/>
              </a:ext>
            </a:extLst>
          </p:cNvPr>
          <p:cNvSpPr txBox="1">
            <a:spLocks/>
          </p:cNvSpPr>
          <p:nvPr userDrawn="1"/>
        </p:nvSpPr>
        <p:spPr>
          <a:xfrm>
            <a:off x="838200" y="1349871"/>
            <a:ext cx="5010150" cy="364525"/>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endParaRPr lang="fr-FR"/>
          </a:p>
        </p:txBody>
      </p:sp>
      <p:sp>
        <p:nvSpPr>
          <p:cNvPr id="19" name="Espace réservé du titre 18">
            <a:extLst>
              <a:ext uri="{FF2B5EF4-FFF2-40B4-BE49-F238E27FC236}">
                <a16:creationId xmlns:a16="http://schemas.microsoft.com/office/drawing/2014/main" id="{28CDFCED-4860-00E9-C26E-22CD435A58B8}"/>
              </a:ext>
            </a:extLst>
          </p:cNvPr>
          <p:cNvSpPr>
            <a:spLocks noGrp="1"/>
          </p:cNvSpPr>
          <p:nvPr>
            <p:ph type="title"/>
          </p:nvPr>
        </p:nvSpPr>
        <p:spPr>
          <a:xfrm>
            <a:off x="838200" y="365126"/>
            <a:ext cx="10515600" cy="739672"/>
          </a:xfrm>
          <a:prstGeom prst="rect">
            <a:avLst/>
          </a:prstGeom>
        </p:spPr>
        <p:txBody>
          <a:bodyPr vert="horz" lIns="91440" tIns="45720" rIns="91440" bIns="45720" rtlCol="0" anchor="ctr">
            <a:normAutofit/>
          </a:bodyPr>
          <a:lstStyle/>
          <a:p>
            <a:r>
              <a:rPr lang="fr-FR"/>
              <a:t>Modifiez le style du titre</a:t>
            </a:r>
          </a:p>
        </p:txBody>
      </p:sp>
    </p:spTree>
    <p:extLst>
      <p:ext uri="{BB962C8B-B14F-4D97-AF65-F5344CB8AC3E}">
        <p14:creationId xmlns:p14="http://schemas.microsoft.com/office/powerpoint/2010/main" val="3800806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effectLst/>
        </p:spPr>
        <p:txBody>
          <a:bodyPr>
            <a:normAutofit fontScale="77500" lnSpcReduction="20000"/>
          </a:bodyPr>
          <a:lstStyle/>
          <a:p>
            <a:pPr algn="just"/>
            <a:r>
              <a:rPr lang="fr-FR" b="0" dirty="0">
                <a:solidFill>
                  <a:srgbClr val="E30613"/>
                </a:solidFill>
              </a:rPr>
              <a:t>Formation sur l’utilisation de la plateforme ERP </a:t>
            </a:r>
            <a:r>
              <a:rPr lang="fr-FR" b="0" dirty="0" err="1">
                <a:solidFill>
                  <a:srgbClr val="E30613"/>
                </a:solidFill>
              </a:rPr>
              <a:t>Axelor</a:t>
            </a:r>
            <a:r>
              <a:rPr lang="fr-FR" b="0" dirty="0">
                <a:solidFill>
                  <a:srgbClr val="E30613"/>
                </a:solidFill>
              </a:rPr>
              <a:t> Open Source</a:t>
            </a:r>
            <a:endParaRPr lang="fr-FR" dirty="0">
              <a:solidFill>
                <a:srgbClr val="E30613"/>
              </a:solidFill>
            </a:endParaRPr>
          </a:p>
        </p:txBody>
      </p:sp>
      <p:sp>
        <p:nvSpPr>
          <p:cNvPr id="2" name="Titre 1"/>
          <p:cNvSpPr>
            <a:spLocks noGrp="1"/>
          </p:cNvSpPr>
          <p:nvPr>
            <p:ph type="ctrTitle"/>
          </p:nvPr>
        </p:nvSpPr>
        <p:spPr>
          <a:xfrm>
            <a:off x="911791" y="2010591"/>
            <a:ext cx="6927191" cy="654908"/>
          </a:xfrm>
        </p:spPr>
        <p:txBody>
          <a:bodyPr>
            <a:noAutofit/>
          </a:bodyPr>
          <a:lstStyle/>
          <a:p>
            <a:r>
              <a:rPr lang="fr-FR" sz="2800" dirty="0"/>
              <a:t>Formation AOS :</a:t>
            </a:r>
          </a:p>
        </p:txBody>
      </p:sp>
    </p:spTree>
    <p:extLst>
      <p:ext uri="{BB962C8B-B14F-4D97-AF65-F5344CB8AC3E}">
        <p14:creationId xmlns:p14="http://schemas.microsoft.com/office/powerpoint/2010/main" val="2976689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E8944E7-DFC2-FC53-00D9-07A42A0AE10F}"/>
              </a:ext>
            </a:extLst>
          </p:cNvPr>
          <p:cNvSpPr>
            <a:spLocks noGrp="1"/>
          </p:cNvSpPr>
          <p:nvPr>
            <p:ph type="sldNum" sz="quarter" idx="12"/>
          </p:nvPr>
        </p:nvSpPr>
        <p:spPr/>
        <p:txBody>
          <a:bodyPr/>
          <a:lstStyle/>
          <a:p>
            <a:fld id="{07BBA289-C7AD-49A4-B28C-D3389E1EE99E}" type="slidenum">
              <a:rPr lang="fr-FR" smtClean="0"/>
              <a:t>2</a:t>
            </a:fld>
            <a:endParaRPr lang="fr-FR"/>
          </a:p>
        </p:txBody>
      </p:sp>
      <p:sp>
        <p:nvSpPr>
          <p:cNvPr id="5" name="Titre 4">
            <a:extLst>
              <a:ext uri="{FF2B5EF4-FFF2-40B4-BE49-F238E27FC236}">
                <a16:creationId xmlns:a16="http://schemas.microsoft.com/office/drawing/2014/main" id="{D7DE8FD9-2AAE-6C34-F91A-4E8EB371F615}"/>
              </a:ext>
            </a:extLst>
          </p:cNvPr>
          <p:cNvSpPr>
            <a:spLocks noGrp="1"/>
          </p:cNvSpPr>
          <p:nvPr>
            <p:ph type="title"/>
          </p:nvPr>
        </p:nvSpPr>
        <p:spPr>
          <a:xfrm>
            <a:off x="758301" y="507169"/>
            <a:ext cx="10515600" cy="739672"/>
          </a:xfrm>
        </p:spPr>
        <p:txBody>
          <a:bodyPr/>
          <a:lstStyle/>
          <a:p>
            <a:r>
              <a:rPr lang="fr-FR" dirty="0"/>
              <a:t>La nomenclature</a:t>
            </a:r>
          </a:p>
        </p:txBody>
      </p:sp>
      <p:sp>
        <p:nvSpPr>
          <p:cNvPr id="2" name="ZoneTexte 1">
            <a:extLst>
              <a:ext uri="{FF2B5EF4-FFF2-40B4-BE49-F238E27FC236}">
                <a16:creationId xmlns:a16="http://schemas.microsoft.com/office/drawing/2014/main" id="{6EC931EF-EE26-9640-F584-8A491EE1E0DE}"/>
              </a:ext>
            </a:extLst>
          </p:cNvPr>
          <p:cNvSpPr txBox="1"/>
          <p:nvPr/>
        </p:nvSpPr>
        <p:spPr>
          <a:xfrm>
            <a:off x="1154590" y="1469553"/>
            <a:ext cx="10294398" cy="3046988"/>
          </a:xfrm>
          <a:prstGeom prst="rect">
            <a:avLst/>
          </a:prstGeom>
          <a:noFill/>
        </p:spPr>
        <p:txBody>
          <a:bodyPr wrap="square" rtlCol="0">
            <a:spAutoFit/>
          </a:bodyPr>
          <a:lstStyle/>
          <a:p>
            <a:r>
              <a:rPr lang="fr-FR" sz="2400" dirty="0"/>
              <a:t>Nomenclature = BOM = liste complète des matières premières + pièces + outils nécessaires pour fabriquer un produit </a:t>
            </a:r>
          </a:p>
          <a:p>
            <a:endParaRPr lang="fr-FR" sz="2400" dirty="0"/>
          </a:p>
          <a:p>
            <a:endParaRPr lang="fr-FR" sz="2400" dirty="0"/>
          </a:p>
          <a:p>
            <a:endParaRPr lang="fr-FR" sz="2400" dirty="0"/>
          </a:p>
          <a:p>
            <a:endParaRPr lang="fr-FR" sz="2400" dirty="0"/>
          </a:p>
          <a:p>
            <a:r>
              <a:rPr lang="fr-FR" sz="2400" dirty="0"/>
              <a:t>Nomenclature = ensembles + sous-ensembles + ≠étapes nécessaires + quantités nécessaires</a:t>
            </a:r>
          </a:p>
        </p:txBody>
      </p:sp>
      <p:pic>
        <p:nvPicPr>
          <p:cNvPr id="4" name="ttsmaker-file-2023-10-13-15-29-56">
            <a:hlinkClick r:id="" action="ppaction://media"/>
            <a:extLst>
              <a:ext uri="{FF2B5EF4-FFF2-40B4-BE49-F238E27FC236}">
                <a16:creationId xmlns:a16="http://schemas.microsoft.com/office/drawing/2014/main" id="{BF3F2707-F2CF-974C-88C4-B1746326B8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92189" y="4826845"/>
            <a:ext cx="609600" cy="609600"/>
          </a:xfrm>
          <a:prstGeom prst="rect">
            <a:avLst/>
          </a:prstGeom>
        </p:spPr>
      </p:pic>
    </p:spTree>
    <p:extLst>
      <p:ext uri="{BB962C8B-B14F-4D97-AF65-F5344CB8AC3E}">
        <p14:creationId xmlns:p14="http://schemas.microsoft.com/office/powerpoint/2010/main" val="13360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7081558-C9EF-39A4-BD87-A365EF9DC769}"/>
              </a:ext>
            </a:extLst>
          </p:cNvPr>
          <p:cNvSpPr>
            <a:spLocks noGrp="1"/>
          </p:cNvSpPr>
          <p:nvPr>
            <p:ph type="sldNum" sz="quarter" idx="10"/>
          </p:nvPr>
        </p:nvSpPr>
        <p:spPr/>
        <p:txBody>
          <a:bodyPr/>
          <a:lstStyle/>
          <a:p>
            <a:fld id="{07BBA289-C7AD-49A4-B28C-D3389E1EE99E}" type="slidenum">
              <a:rPr lang="fr-FR" smtClean="0"/>
              <a:pPr/>
              <a:t>3</a:t>
            </a:fld>
            <a:endParaRPr lang="fr-FR"/>
          </a:p>
        </p:txBody>
      </p:sp>
      <p:sp>
        <p:nvSpPr>
          <p:cNvPr id="5" name="Titre 3">
            <a:extLst>
              <a:ext uri="{FF2B5EF4-FFF2-40B4-BE49-F238E27FC236}">
                <a16:creationId xmlns:a16="http://schemas.microsoft.com/office/drawing/2014/main" id="{81FE95E8-70FC-DB72-4061-4EC5BD0A4C2F}"/>
              </a:ext>
            </a:extLst>
          </p:cNvPr>
          <p:cNvSpPr>
            <a:spLocks noGrp="1"/>
          </p:cNvSpPr>
          <p:nvPr>
            <p:ph type="title"/>
          </p:nvPr>
        </p:nvSpPr>
        <p:spPr>
          <a:xfrm>
            <a:off x="903303" y="539415"/>
            <a:ext cx="11288697" cy="739672"/>
          </a:xfrm>
        </p:spPr>
        <p:txBody>
          <a:bodyPr>
            <a:noAutofit/>
          </a:bodyPr>
          <a:lstStyle/>
          <a:p>
            <a:r>
              <a:rPr lang="fr-FR" dirty="0">
                <a:solidFill>
                  <a:schemeClr val="bg2">
                    <a:lumMod val="75000"/>
                  </a:schemeClr>
                </a:solidFill>
              </a:rPr>
              <a:t>A quoi sert une nomenclature?</a:t>
            </a:r>
          </a:p>
        </p:txBody>
      </p:sp>
      <p:sp>
        <p:nvSpPr>
          <p:cNvPr id="3" name="ZoneTexte 2">
            <a:extLst>
              <a:ext uri="{FF2B5EF4-FFF2-40B4-BE49-F238E27FC236}">
                <a16:creationId xmlns:a16="http://schemas.microsoft.com/office/drawing/2014/main" id="{56BDDAE5-3BEA-95C9-E738-ED811C86D04C}"/>
              </a:ext>
            </a:extLst>
          </p:cNvPr>
          <p:cNvSpPr txBox="1"/>
          <p:nvPr/>
        </p:nvSpPr>
        <p:spPr>
          <a:xfrm>
            <a:off x="3286737" y="1319127"/>
            <a:ext cx="10450497" cy="1569660"/>
          </a:xfrm>
          <a:prstGeom prst="rect">
            <a:avLst/>
          </a:prstGeom>
          <a:noFill/>
        </p:spPr>
        <p:txBody>
          <a:bodyPr wrap="square" rtlCol="0">
            <a:spAutoFit/>
          </a:bodyPr>
          <a:lstStyle/>
          <a:p>
            <a:r>
              <a:rPr lang="fr-FR" sz="2400" b="1" dirty="0"/>
              <a:t>BOM détaillée = approvisionnement correct</a:t>
            </a:r>
          </a:p>
          <a:p>
            <a:endParaRPr lang="fr-FR" dirty="0"/>
          </a:p>
          <a:p>
            <a:endParaRPr lang="fr-FR" dirty="0"/>
          </a:p>
          <a:p>
            <a:endParaRPr lang="fr-FR" dirty="0"/>
          </a:p>
          <a:p>
            <a:endParaRPr lang="fr-FR" dirty="0"/>
          </a:p>
        </p:txBody>
      </p:sp>
      <p:sp>
        <p:nvSpPr>
          <p:cNvPr id="4" name="Flèche : droite 3">
            <a:extLst>
              <a:ext uri="{FF2B5EF4-FFF2-40B4-BE49-F238E27FC236}">
                <a16:creationId xmlns:a16="http://schemas.microsoft.com/office/drawing/2014/main" id="{A4C989B8-E44B-7358-0863-52D1FB5F594F}"/>
              </a:ext>
            </a:extLst>
          </p:cNvPr>
          <p:cNvSpPr/>
          <p:nvPr/>
        </p:nvSpPr>
        <p:spPr>
          <a:xfrm>
            <a:off x="903303" y="2174955"/>
            <a:ext cx="1196788" cy="633861"/>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lèche : droite 5">
            <a:extLst>
              <a:ext uri="{FF2B5EF4-FFF2-40B4-BE49-F238E27FC236}">
                <a16:creationId xmlns:a16="http://schemas.microsoft.com/office/drawing/2014/main" id="{A4B739BE-B001-B90E-E3D1-9DDAA9F5FAA7}"/>
              </a:ext>
            </a:extLst>
          </p:cNvPr>
          <p:cNvSpPr/>
          <p:nvPr/>
        </p:nvSpPr>
        <p:spPr>
          <a:xfrm>
            <a:off x="6228230" y="2565018"/>
            <a:ext cx="1196788" cy="633861"/>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droite 6">
            <a:extLst>
              <a:ext uri="{FF2B5EF4-FFF2-40B4-BE49-F238E27FC236}">
                <a16:creationId xmlns:a16="http://schemas.microsoft.com/office/drawing/2014/main" id="{179514F0-8C4B-DD11-FDDE-9C20B7C34D7C}"/>
              </a:ext>
            </a:extLst>
          </p:cNvPr>
          <p:cNvSpPr/>
          <p:nvPr/>
        </p:nvSpPr>
        <p:spPr>
          <a:xfrm>
            <a:off x="903303" y="3548011"/>
            <a:ext cx="1196788" cy="633861"/>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droite 7">
            <a:extLst>
              <a:ext uri="{FF2B5EF4-FFF2-40B4-BE49-F238E27FC236}">
                <a16:creationId xmlns:a16="http://schemas.microsoft.com/office/drawing/2014/main" id="{679F4397-B5FD-56B2-5978-38DA03E97AA7}"/>
              </a:ext>
            </a:extLst>
          </p:cNvPr>
          <p:cNvSpPr/>
          <p:nvPr/>
        </p:nvSpPr>
        <p:spPr>
          <a:xfrm>
            <a:off x="6228230" y="3957522"/>
            <a:ext cx="1196788" cy="633861"/>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919BBB0-2D9D-7282-0DF5-8CDB5D934BDD}"/>
              </a:ext>
            </a:extLst>
          </p:cNvPr>
          <p:cNvSpPr txBox="1"/>
          <p:nvPr/>
        </p:nvSpPr>
        <p:spPr>
          <a:xfrm>
            <a:off x="2299446" y="2307219"/>
            <a:ext cx="4988859" cy="369332"/>
          </a:xfrm>
          <a:prstGeom prst="rect">
            <a:avLst/>
          </a:prstGeom>
          <a:noFill/>
        </p:spPr>
        <p:txBody>
          <a:bodyPr wrap="square" rtlCol="0">
            <a:spAutoFit/>
          </a:bodyPr>
          <a:lstStyle/>
          <a:p>
            <a:r>
              <a:rPr lang="fr-FR" dirty="0"/>
              <a:t>Planification des achats</a:t>
            </a:r>
          </a:p>
        </p:txBody>
      </p:sp>
      <p:sp>
        <p:nvSpPr>
          <p:cNvPr id="10" name="ZoneTexte 9">
            <a:extLst>
              <a:ext uri="{FF2B5EF4-FFF2-40B4-BE49-F238E27FC236}">
                <a16:creationId xmlns:a16="http://schemas.microsoft.com/office/drawing/2014/main" id="{575E48DE-A856-D749-798B-8F1A366B92BA}"/>
              </a:ext>
            </a:extLst>
          </p:cNvPr>
          <p:cNvSpPr txBox="1"/>
          <p:nvPr/>
        </p:nvSpPr>
        <p:spPr>
          <a:xfrm>
            <a:off x="7796355" y="2704121"/>
            <a:ext cx="3492342" cy="369332"/>
          </a:xfrm>
          <a:prstGeom prst="rect">
            <a:avLst/>
          </a:prstGeom>
          <a:noFill/>
        </p:spPr>
        <p:txBody>
          <a:bodyPr wrap="square" rtlCol="0">
            <a:spAutoFit/>
          </a:bodyPr>
          <a:lstStyle/>
          <a:p>
            <a:r>
              <a:rPr lang="fr-FR" dirty="0"/>
              <a:t>Evaluation du coût matériel</a:t>
            </a:r>
          </a:p>
        </p:txBody>
      </p:sp>
      <p:sp>
        <p:nvSpPr>
          <p:cNvPr id="11" name="ZoneTexte 10">
            <a:extLst>
              <a:ext uri="{FF2B5EF4-FFF2-40B4-BE49-F238E27FC236}">
                <a16:creationId xmlns:a16="http://schemas.microsoft.com/office/drawing/2014/main" id="{656A8885-6D2F-D486-D1F2-96B0ED285995}"/>
              </a:ext>
            </a:extLst>
          </p:cNvPr>
          <p:cNvSpPr txBox="1"/>
          <p:nvPr/>
        </p:nvSpPr>
        <p:spPr>
          <a:xfrm>
            <a:off x="2299445" y="3659122"/>
            <a:ext cx="4988859" cy="369332"/>
          </a:xfrm>
          <a:prstGeom prst="rect">
            <a:avLst/>
          </a:prstGeom>
          <a:noFill/>
        </p:spPr>
        <p:txBody>
          <a:bodyPr wrap="square" rtlCol="0">
            <a:spAutoFit/>
          </a:bodyPr>
          <a:lstStyle/>
          <a:p>
            <a:r>
              <a:rPr lang="fr-FR" dirty="0"/>
              <a:t>Anticiper les ruptures de stocks</a:t>
            </a:r>
          </a:p>
        </p:txBody>
      </p:sp>
      <p:sp>
        <p:nvSpPr>
          <p:cNvPr id="12" name="ZoneTexte 11">
            <a:extLst>
              <a:ext uri="{FF2B5EF4-FFF2-40B4-BE49-F238E27FC236}">
                <a16:creationId xmlns:a16="http://schemas.microsoft.com/office/drawing/2014/main" id="{2D5870FD-D110-A178-9AE7-0AFA41E4B8ED}"/>
              </a:ext>
            </a:extLst>
          </p:cNvPr>
          <p:cNvSpPr txBox="1"/>
          <p:nvPr/>
        </p:nvSpPr>
        <p:spPr>
          <a:xfrm>
            <a:off x="7425018" y="4049801"/>
            <a:ext cx="4988859" cy="369332"/>
          </a:xfrm>
          <a:prstGeom prst="rect">
            <a:avLst/>
          </a:prstGeom>
          <a:noFill/>
        </p:spPr>
        <p:txBody>
          <a:bodyPr wrap="square" rtlCol="0">
            <a:spAutoFit/>
          </a:bodyPr>
          <a:lstStyle/>
          <a:p>
            <a:r>
              <a:rPr lang="fr-FR" dirty="0"/>
              <a:t>Détection et limitation des erreurs, amélioration</a:t>
            </a:r>
          </a:p>
        </p:txBody>
      </p:sp>
      <p:sp>
        <p:nvSpPr>
          <p:cNvPr id="13" name="ZoneTexte 12">
            <a:extLst>
              <a:ext uri="{FF2B5EF4-FFF2-40B4-BE49-F238E27FC236}">
                <a16:creationId xmlns:a16="http://schemas.microsoft.com/office/drawing/2014/main" id="{89C23A80-A274-63A7-8AF0-0594FBAE0E6A}"/>
              </a:ext>
            </a:extLst>
          </p:cNvPr>
          <p:cNvSpPr txBox="1"/>
          <p:nvPr/>
        </p:nvSpPr>
        <p:spPr>
          <a:xfrm>
            <a:off x="1322402" y="5032794"/>
            <a:ext cx="10450497" cy="1938992"/>
          </a:xfrm>
          <a:prstGeom prst="rect">
            <a:avLst/>
          </a:prstGeom>
          <a:noFill/>
        </p:spPr>
        <p:txBody>
          <a:bodyPr wrap="square" rtlCol="0">
            <a:spAutoFit/>
          </a:bodyPr>
          <a:lstStyle/>
          <a:p>
            <a:r>
              <a:rPr lang="fr-FR" sz="2400" b="1" dirty="0">
                <a:solidFill>
                  <a:srgbClr val="FF0000"/>
                </a:solidFill>
              </a:rPr>
              <a:t>La nomenclature est le point de départ pour obtenir une chaine de production optimisée, qui fonctionne sans erreur et à plein rendement</a:t>
            </a:r>
          </a:p>
          <a:p>
            <a:endParaRPr lang="fr-FR" dirty="0"/>
          </a:p>
          <a:p>
            <a:endParaRPr lang="fr-FR" dirty="0"/>
          </a:p>
          <a:p>
            <a:endParaRPr lang="fr-FR" dirty="0"/>
          </a:p>
          <a:p>
            <a:endParaRPr lang="fr-FR" dirty="0"/>
          </a:p>
        </p:txBody>
      </p:sp>
      <p:pic>
        <p:nvPicPr>
          <p:cNvPr id="14" name="ttsmaker-file-2023-10-13-15-39-54">
            <a:hlinkClick r:id="" action="ppaction://media"/>
            <a:extLst>
              <a:ext uri="{FF2B5EF4-FFF2-40B4-BE49-F238E27FC236}">
                <a16:creationId xmlns:a16="http://schemas.microsoft.com/office/drawing/2014/main" id="{6B4BFD75-3835-5BD1-EE50-68AE0505CE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87628" y="1359454"/>
            <a:ext cx="609600" cy="609600"/>
          </a:xfrm>
          <a:prstGeom prst="rect">
            <a:avLst/>
          </a:prstGeom>
        </p:spPr>
      </p:pic>
    </p:spTree>
    <p:extLst>
      <p:ext uri="{BB962C8B-B14F-4D97-AF65-F5344CB8AC3E}">
        <p14:creationId xmlns:p14="http://schemas.microsoft.com/office/powerpoint/2010/main" val="363784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27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0"/>
          </p:nvPr>
        </p:nvSpPr>
        <p:spPr/>
        <p:txBody>
          <a:bodyPr/>
          <a:lstStyle/>
          <a:p>
            <a:fld id="{07BBA289-C7AD-49A4-B28C-D3389E1EE99E}" type="slidenum">
              <a:rPr lang="fr-FR" smtClean="0"/>
              <a:t>4</a:t>
            </a:fld>
            <a:endParaRPr lang="fr-FR"/>
          </a:p>
        </p:txBody>
      </p:sp>
      <p:sp>
        <p:nvSpPr>
          <p:cNvPr id="6" name="Titre 5">
            <a:extLst>
              <a:ext uri="{FF2B5EF4-FFF2-40B4-BE49-F238E27FC236}">
                <a16:creationId xmlns:a16="http://schemas.microsoft.com/office/drawing/2014/main" id="{26442875-A862-7D71-5513-22B77589EF9C}"/>
              </a:ext>
            </a:extLst>
          </p:cNvPr>
          <p:cNvSpPr>
            <a:spLocks noGrp="1"/>
          </p:cNvSpPr>
          <p:nvPr>
            <p:ph type="title"/>
          </p:nvPr>
        </p:nvSpPr>
        <p:spPr/>
        <p:txBody>
          <a:bodyPr>
            <a:noAutofit/>
          </a:bodyPr>
          <a:lstStyle/>
          <a:p>
            <a:r>
              <a:rPr lang="fr-FR" sz="4000" dirty="0"/>
              <a:t>Conception et structure d’une nomenclature</a:t>
            </a:r>
          </a:p>
        </p:txBody>
      </p:sp>
      <p:pic>
        <p:nvPicPr>
          <p:cNvPr id="2" name="Image 1">
            <a:extLst>
              <a:ext uri="{FF2B5EF4-FFF2-40B4-BE49-F238E27FC236}">
                <a16:creationId xmlns:a16="http://schemas.microsoft.com/office/drawing/2014/main" id="{3B4EF5E4-00C3-2E17-BA84-44096D405062}"/>
              </a:ext>
            </a:extLst>
          </p:cNvPr>
          <p:cNvPicPr>
            <a:picLocks noChangeAspect="1"/>
          </p:cNvPicPr>
          <p:nvPr/>
        </p:nvPicPr>
        <p:blipFill rotWithShape="1">
          <a:blip r:embed="rId3"/>
          <a:srcRect b="67724"/>
          <a:stretch/>
        </p:blipFill>
        <p:spPr>
          <a:xfrm>
            <a:off x="4035671" y="2101218"/>
            <a:ext cx="5513584" cy="3171482"/>
          </a:xfrm>
          <a:prstGeom prst="rect">
            <a:avLst/>
          </a:prstGeom>
        </p:spPr>
      </p:pic>
      <p:sp>
        <p:nvSpPr>
          <p:cNvPr id="5" name="ZoneTexte 4">
            <a:extLst>
              <a:ext uri="{FF2B5EF4-FFF2-40B4-BE49-F238E27FC236}">
                <a16:creationId xmlns:a16="http://schemas.microsoft.com/office/drawing/2014/main" id="{46DE7300-81EB-8725-7212-A8822F61FCAB}"/>
              </a:ext>
            </a:extLst>
          </p:cNvPr>
          <p:cNvSpPr txBox="1"/>
          <p:nvPr/>
        </p:nvSpPr>
        <p:spPr>
          <a:xfrm>
            <a:off x="8424544" y="1265118"/>
            <a:ext cx="3509682" cy="923330"/>
          </a:xfrm>
          <a:prstGeom prst="rect">
            <a:avLst/>
          </a:prstGeom>
          <a:noFill/>
        </p:spPr>
        <p:txBody>
          <a:bodyPr wrap="square" rtlCol="0">
            <a:spAutoFit/>
          </a:bodyPr>
          <a:lstStyle/>
          <a:p>
            <a:r>
              <a:rPr lang="fr-FR" dirty="0"/>
              <a:t>Attente retour plan BE pour visualiser produit </a:t>
            </a:r>
            <a:r>
              <a:rPr lang="fr-FR" dirty="0" err="1"/>
              <a:t>pok</a:t>
            </a:r>
            <a:endParaRPr lang="fr-FR" dirty="0"/>
          </a:p>
          <a:p>
            <a:endParaRPr lang="fr-FR" dirty="0"/>
          </a:p>
        </p:txBody>
      </p:sp>
      <p:pic>
        <p:nvPicPr>
          <p:cNvPr id="7" name="Image 6">
            <a:extLst>
              <a:ext uri="{FF2B5EF4-FFF2-40B4-BE49-F238E27FC236}">
                <a16:creationId xmlns:a16="http://schemas.microsoft.com/office/drawing/2014/main" id="{82BE5826-AEB9-C937-869E-5615CAA5DFEB}"/>
              </a:ext>
            </a:extLst>
          </p:cNvPr>
          <p:cNvPicPr>
            <a:picLocks noChangeAspect="1"/>
          </p:cNvPicPr>
          <p:nvPr/>
        </p:nvPicPr>
        <p:blipFill rotWithShape="1">
          <a:blip r:embed="rId3"/>
          <a:srcRect l="9597" t="32762" r="8418"/>
          <a:stretch/>
        </p:blipFill>
        <p:spPr>
          <a:xfrm>
            <a:off x="838199" y="1255466"/>
            <a:ext cx="3303350" cy="4862986"/>
          </a:xfrm>
          <a:prstGeom prst="rect">
            <a:avLst/>
          </a:prstGeom>
        </p:spPr>
      </p:pic>
      <p:sp>
        <p:nvSpPr>
          <p:cNvPr id="8" name="ZoneTexte 7">
            <a:extLst>
              <a:ext uri="{FF2B5EF4-FFF2-40B4-BE49-F238E27FC236}">
                <a16:creationId xmlns:a16="http://schemas.microsoft.com/office/drawing/2014/main" id="{A0DF2166-F500-FD7C-375C-6E3AD80C05E4}"/>
              </a:ext>
            </a:extLst>
          </p:cNvPr>
          <p:cNvSpPr txBox="1"/>
          <p:nvPr/>
        </p:nvSpPr>
        <p:spPr>
          <a:xfrm>
            <a:off x="4445391" y="5584874"/>
            <a:ext cx="4811151" cy="1015663"/>
          </a:xfrm>
          <a:prstGeom prst="rect">
            <a:avLst/>
          </a:prstGeom>
          <a:noFill/>
        </p:spPr>
        <p:txBody>
          <a:bodyPr wrap="square" rtlCol="0">
            <a:spAutoFit/>
          </a:bodyPr>
          <a:lstStyle/>
          <a:p>
            <a:r>
              <a:rPr lang="fr-FR" sz="2000" b="1" dirty="0"/>
              <a:t>Les composants d’un vélo sont représentés dans cet exemple de manière hiérarchique sur une nomenclature (BOM)</a:t>
            </a:r>
          </a:p>
        </p:txBody>
      </p:sp>
    </p:spTree>
    <p:extLst>
      <p:ext uri="{BB962C8B-B14F-4D97-AF65-F5344CB8AC3E}">
        <p14:creationId xmlns:p14="http://schemas.microsoft.com/office/powerpoint/2010/main" val="3120845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8F0CB16-2DCC-D625-240B-6FD5A2793234}"/>
              </a:ext>
            </a:extLst>
          </p:cNvPr>
          <p:cNvSpPr>
            <a:spLocks noGrp="1"/>
          </p:cNvSpPr>
          <p:nvPr>
            <p:ph type="sldNum" sz="quarter" idx="12"/>
          </p:nvPr>
        </p:nvSpPr>
        <p:spPr/>
        <p:txBody>
          <a:bodyPr/>
          <a:lstStyle/>
          <a:p>
            <a:fld id="{07BBA289-C7AD-49A4-B28C-D3389E1EE99E}" type="slidenum">
              <a:rPr lang="fr-FR" smtClean="0"/>
              <a:t>5</a:t>
            </a:fld>
            <a:endParaRPr lang="fr-FR"/>
          </a:p>
        </p:txBody>
      </p:sp>
      <p:sp>
        <p:nvSpPr>
          <p:cNvPr id="6" name="Titre 5">
            <a:extLst>
              <a:ext uri="{FF2B5EF4-FFF2-40B4-BE49-F238E27FC236}">
                <a16:creationId xmlns:a16="http://schemas.microsoft.com/office/drawing/2014/main" id="{BD60AF28-5403-1961-D562-3F64608500CC}"/>
              </a:ext>
            </a:extLst>
          </p:cNvPr>
          <p:cNvSpPr>
            <a:spLocks noGrp="1"/>
          </p:cNvSpPr>
          <p:nvPr>
            <p:ph type="title"/>
          </p:nvPr>
        </p:nvSpPr>
        <p:spPr>
          <a:xfrm>
            <a:off x="838200" y="365126"/>
            <a:ext cx="10515600" cy="739672"/>
          </a:xfrm>
        </p:spPr>
        <p:txBody>
          <a:bodyPr>
            <a:noAutofit/>
          </a:bodyPr>
          <a:lstStyle/>
          <a:p>
            <a:r>
              <a:rPr lang="fr-FR" sz="4000" dirty="0"/>
              <a:t>Conception et structure d’une nomenclature</a:t>
            </a:r>
          </a:p>
        </p:txBody>
      </p:sp>
      <p:pic>
        <p:nvPicPr>
          <p:cNvPr id="8" name="Image 7">
            <a:extLst>
              <a:ext uri="{FF2B5EF4-FFF2-40B4-BE49-F238E27FC236}">
                <a16:creationId xmlns:a16="http://schemas.microsoft.com/office/drawing/2014/main" id="{F8C816DF-E60B-67F8-CB59-0088919B2A0B}"/>
              </a:ext>
            </a:extLst>
          </p:cNvPr>
          <p:cNvPicPr>
            <a:picLocks noChangeAspect="1"/>
          </p:cNvPicPr>
          <p:nvPr/>
        </p:nvPicPr>
        <p:blipFill>
          <a:blip r:embed="rId3"/>
          <a:stretch>
            <a:fillRect/>
          </a:stretch>
        </p:blipFill>
        <p:spPr>
          <a:xfrm>
            <a:off x="242062" y="1466578"/>
            <a:ext cx="2116195" cy="2362419"/>
          </a:xfrm>
          <a:prstGeom prst="rect">
            <a:avLst/>
          </a:prstGeom>
        </p:spPr>
      </p:pic>
      <p:pic>
        <p:nvPicPr>
          <p:cNvPr id="10" name="Image 9">
            <a:extLst>
              <a:ext uri="{FF2B5EF4-FFF2-40B4-BE49-F238E27FC236}">
                <a16:creationId xmlns:a16="http://schemas.microsoft.com/office/drawing/2014/main" id="{F328C9F7-D9CE-0E4E-1EFB-00B85AE8EEE3}"/>
              </a:ext>
            </a:extLst>
          </p:cNvPr>
          <p:cNvPicPr>
            <a:picLocks noChangeAspect="1"/>
          </p:cNvPicPr>
          <p:nvPr/>
        </p:nvPicPr>
        <p:blipFill>
          <a:blip r:embed="rId4"/>
          <a:stretch>
            <a:fillRect/>
          </a:stretch>
        </p:blipFill>
        <p:spPr>
          <a:xfrm>
            <a:off x="1106940" y="1288609"/>
            <a:ext cx="933450" cy="209550"/>
          </a:xfrm>
          <a:prstGeom prst="rect">
            <a:avLst/>
          </a:prstGeom>
        </p:spPr>
      </p:pic>
      <p:pic>
        <p:nvPicPr>
          <p:cNvPr id="12" name="Image 11">
            <a:extLst>
              <a:ext uri="{FF2B5EF4-FFF2-40B4-BE49-F238E27FC236}">
                <a16:creationId xmlns:a16="http://schemas.microsoft.com/office/drawing/2014/main" id="{88FF9EB3-B443-065C-C392-402456343809}"/>
              </a:ext>
            </a:extLst>
          </p:cNvPr>
          <p:cNvPicPr>
            <a:picLocks noChangeAspect="1"/>
          </p:cNvPicPr>
          <p:nvPr/>
        </p:nvPicPr>
        <p:blipFill>
          <a:blip r:embed="rId5"/>
          <a:stretch>
            <a:fillRect/>
          </a:stretch>
        </p:blipFill>
        <p:spPr>
          <a:xfrm>
            <a:off x="2228226" y="1466578"/>
            <a:ext cx="3867774" cy="2668172"/>
          </a:xfrm>
          <a:prstGeom prst="rect">
            <a:avLst/>
          </a:prstGeom>
        </p:spPr>
      </p:pic>
      <p:pic>
        <p:nvPicPr>
          <p:cNvPr id="14" name="Image 13">
            <a:extLst>
              <a:ext uri="{FF2B5EF4-FFF2-40B4-BE49-F238E27FC236}">
                <a16:creationId xmlns:a16="http://schemas.microsoft.com/office/drawing/2014/main" id="{C18058CC-2EA3-B4A4-08E1-E6C9DC79073E}"/>
              </a:ext>
            </a:extLst>
          </p:cNvPr>
          <p:cNvPicPr>
            <a:picLocks noChangeAspect="1"/>
          </p:cNvPicPr>
          <p:nvPr/>
        </p:nvPicPr>
        <p:blipFill>
          <a:blip r:embed="rId6"/>
          <a:stretch>
            <a:fillRect/>
          </a:stretch>
        </p:blipFill>
        <p:spPr>
          <a:xfrm>
            <a:off x="4162113" y="4496530"/>
            <a:ext cx="2189970" cy="2165569"/>
          </a:xfrm>
          <a:prstGeom prst="rect">
            <a:avLst/>
          </a:prstGeom>
        </p:spPr>
      </p:pic>
      <p:pic>
        <p:nvPicPr>
          <p:cNvPr id="16" name="Image 15">
            <a:extLst>
              <a:ext uri="{FF2B5EF4-FFF2-40B4-BE49-F238E27FC236}">
                <a16:creationId xmlns:a16="http://schemas.microsoft.com/office/drawing/2014/main" id="{D3CE00CF-4FC0-F7A6-8B84-E7799FEB9EF8}"/>
              </a:ext>
            </a:extLst>
          </p:cNvPr>
          <p:cNvPicPr>
            <a:picLocks noChangeAspect="1"/>
          </p:cNvPicPr>
          <p:nvPr/>
        </p:nvPicPr>
        <p:blipFill>
          <a:blip r:embed="rId7"/>
          <a:stretch>
            <a:fillRect/>
          </a:stretch>
        </p:blipFill>
        <p:spPr>
          <a:xfrm>
            <a:off x="3352488" y="5267597"/>
            <a:ext cx="809625" cy="247650"/>
          </a:xfrm>
          <a:prstGeom prst="rect">
            <a:avLst/>
          </a:prstGeom>
        </p:spPr>
      </p:pic>
      <p:pic>
        <p:nvPicPr>
          <p:cNvPr id="18" name="Image 17">
            <a:extLst>
              <a:ext uri="{FF2B5EF4-FFF2-40B4-BE49-F238E27FC236}">
                <a16:creationId xmlns:a16="http://schemas.microsoft.com/office/drawing/2014/main" id="{E188A836-DD66-1195-8C16-246EF462CC23}"/>
              </a:ext>
            </a:extLst>
          </p:cNvPr>
          <p:cNvPicPr>
            <a:picLocks noChangeAspect="1"/>
          </p:cNvPicPr>
          <p:nvPr/>
        </p:nvPicPr>
        <p:blipFill>
          <a:blip r:embed="rId8"/>
          <a:stretch>
            <a:fillRect/>
          </a:stretch>
        </p:blipFill>
        <p:spPr>
          <a:xfrm>
            <a:off x="6352083" y="1386581"/>
            <a:ext cx="5668832" cy="4687985"/>
          </a:xfrm>
          <a:prstGeom prst="rect">
            <a:avLst/>
          </a:prstGeom>
        </p:spPr>
      </p:pic>
    </p:spTree>
    <p:extLst>
      <p:ext uri="{BB962C8B-B14F-4D97-AF65-F5344CB8AC3E}">
        <p14:creationId xmlns:p14="http://schemas.microsoft.com/office/powerpoint/2010/main" val="3221681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A676DB3-F7B0-0E09-03DE-5A23F17152F6}"/>
              </a:ext>
            </a:extLst>
          </p:cNvPr>
          <p:cNvSpPr>
            <a:spLocks noGrp="1"/>
          </p:cNvSpPr>
          <p:nvPr>
            <p:ph type="sldNum" sz="quarter" idx="10"/>
          </p:nvPr>
        </p:nvSpPr>
        <p:spPr/>
        <p:txBody>
          <a:bodyPr/>
          <a:lstStyle/>
          <a:p>
            <a:fld id="{07BBA289-C7AD-49A4-B28C-D3389E1EE99E}" type="slidenum">
              <a:rPr lang="fr-FR" smtClean="0"/>
              <a:pPr/>
              <a:t>6</a:t>
            </a:fld>
            <a:endParaRPr lang="fr-FR"/>
          </a:p>
        </p:txBody>
      </p:sp>
      <p:sp>
        <p:nvSpPr>
          <p:cNvPr id="6" name="Titre 5">
            <a:extLst>
              <a:ext uri="{FF2B5EF4-FFF2-40B4-BE49-F238E27FC236}">
                <a16:creationId xmlns:a16="http://schemas.microsoft.com/office/drawing/2014/main" id="{7DD6A80F-A6B6-274F-CC34-E02190EB139D}"/>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2912728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D59A4EB-E1DE-AEEA-74B2-022B5BE8C16A}"/>
              </a:ext>
            </a:extLst>
          </p:cNvPr>
          <p:cNvSpPr>
            <a:spLocks noGrp="1"/>
          </p:cNvSpPr>
          <p:nvPr>
            <p:ph type="sldNum" sz="quarter" idx="10"/>
          </p:nvPr>
        </p:nvSpPr>
        <p:spPr/>
        <p:txBody>
          <a:bodyPr/>
          <a:lstStyle/>
          <a:p>
            <a:fld id="{07BBA289-C7AD-49A4-B28C-D3389E1EE99E}" type="slidenum">
              <a:rPr lang="fr-FR" smtClean="0"/>
              <a:pPr/>
              <a:t>7</a:t>
            </a:fld>
            <a:endParaRPr lang="fr-FR"/>
          </a:p>
        </p:txBody>
      </p:sp>
    </p:spTree>
    <p:extLst>
      <p:ext uri="{BB962C8B-B14F-4D97-AF65-F5344CB8AC3E}">
        <p14:creationId xmlns:p14="http://schemas.microsoft.com/office/powerpoint/2010/main" val="2488317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820444" y="3369076"/>
            <a:ext cx="6590271" cy="654908"/>
          </a:xfrm>
        </p:spPr>
        <p:txBody>
          <a:bodyPr>
            <a:noAutofit/>
          </a:bodyPr>
          <a:lstStyle/>
          <a:p>
            <a:endParaRPr lang="fr-FR" sz="1800" dirty="0"/>
          </a:p>
        </p:txBody>
      </p:sp>
    </p:spTree>
    <p:extLst>
      <p:ext uri="{BB962C8B-B14F-4D97-AF65-F5344CB8AC3E}">
        <p14:creationId xmlns:p14="http://schemas.microsoft.com/office/powerpoint/2010/main" val="939155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ous-titre 8">
            <a:extLst>
              <a:ext uri="{FF2B5EF4-FFF2-40B4-BE49-F238E27FC236}">
                <a16:creationId xmlns:a16="http://schemas.microsoft.com/office/drawing/2014/main" id="{697FA707-FA79-8B87-E407-185F7B8F5C5E}"/>
              </a:ext>
            </a:extLst>
          </p:cNvPr>
          <p:cNvSpPr>
            <a:spLocks noGrp="1"/>
          </p:cNvSpPr>
          <p:nvPr>
            <p:ph type="subTitle" idx="1"/>
          </p:nvPr>
        </p:nvSpPr>
        <p:spPr>
          <a:xfrm>
            <a:off x="1524000" y="5369439"/>
            <a:ext cx="9144000" cy="477795"/>
          </a:xfrm>
        </p:spPr>
        <p:txBody>
          <a:bodyPr/>
          <a:lstStyle/>
          <a:p>
            <a:pPr algn="ctr"/>
            <a:r>
              <a:rPr lang="fr-FR"/>
              <a:t>Avez-vous des questions ?</a:t>
            </a:r>
          </a:p>
        </p:txBody>
      </p:sp>
      <p:sp>
        <p:nvSpPr>
          <p:cNvPr id="8" name="Titre 7">
            <a:extLst>
              <a:ext uri="{FF2B5EF4-FFF2-40B4-BE49-F238E27FC236}">
                <a16:creationId xmlns:a16="http://schemas.microsoft.com/office/drawing/2014/main" id="{A1152FBF-C3D0-AC88-AA51-E69D64523C15}"/>
              </a:ext>
            </a:extLst>
          </p:cNvPr>
          <p:cNvSpPr>
            <a:spLocks noGrp="1"/>
          </p:cNvSpPr>
          <p:nvPr>
            <p:ph type="ctrTitle"/>
          </p:nvPr>
        </p:nvSpPr>
        <p:spPr/>
        <p:txBody>
          <a:bodyPr/>
          <a:lstStyle/>
          <a:p>
            <a:r>
              <a:rPr lang="fr-FR"/>
              <a:t>Merci !</a:t>
            </a:r>
          </a:p>
        </p:txBody>
      </p:sp>
    </p:spTree>
    <p:extLst>
      <p:ext uri="{BB962C8B-B14F-4D97-AF65-F5344CB8AC3E}">
        <p14:creationId xmlns:p14="http://schemas.microsoft.com/office/powerpoint/2010/main" val="7807187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ates xmlns="f383f03e-6a13-4c6a-bb6f-a1d8cbd4a187" xsi:nil="true"/>
    <_ip_UnifiedCompliancePolicyUIAction xmlns="http://schemas.microsoft.com/sharepoint/v3" xsi:nil="true"/>
    <_Flow_SignoffStatus xmlns="f383f03e-6a13-4c6a-bb6f-a1d8cbd4a187" xsi:nil="true"/>
    <_ip_UnifiedCompliancePolicyProperties xmlns="http://schemas.microsoft.com/sharepoint/v3" xsi:nil="true"/>
    <TaxCatchAll xmlns="ae1442bb-b298-47f1-86f5-e8856de2febb" xsi:nil="true"/>
    <Calbersonjuillet2022 xmlns="f383f03e-6a13-4c6a-bb6f-a1d8cbd4a187" xsi:nil="true"/>
    <lcf76f155ced4ddcb4097134ff3c332f xmlns="f383f03e-6a13-4c6a-bb6f-a1d8cbd4a187">
      <Terms xmlns="http://schemas.microsoft.com/office/infopath/2007/PartnerControls"/>
    </lcf76f155ced4ddcb4097134ff3c332f>
    <SharedWithUsers xmlns="ae1442bb-b298-47f1-86f5-e8856de2febb">
      <UserInfo>
        <DisplayName>Jérémy MANELLA - POK SAS</DisplayName>
        <AccountId>10700</AccountId>
        <AccountType/>
      </UserInfo>
      <UserInfo>
        <DisplayName>Jérémy BROCHOT - POK SAS</DisplayName>
        <AccountId>10718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DED6C4B9DCB894EB443704CBA241942" ma:contentTypeVersion="26" ma:contentTypeDescription="Crée un document." ma:contentTypeScope="" ma:versionID="30bca3d82508b5e795369ebafb5330db">
  <xsd:schema xmlns:xsd="http://www.w3.org/2001/XMLSchema" xmlns:xs="http://www.w3.org/2001/XMLSchema" xmlns:p="http://schemas.microsoft.com/office/2006/metadata/properties" xmlns:ns1="http://schemas.microsoft.com/sharepoint/v3" xmlns:ns2="ae1442bb-b298-47f1-86f5-e8856de2febb" xmlns:ns3="f383f03e-6a13-4c6a-bb6f-a1d8cbd4a187" targetNamespace="http://schemas.microsoft.com/office/2006/metadata/properties" ma:root="true" ma:fieldsID="5a54575260729c6e5ffd9b42239dafd0" ns1:_="" ns2:_="" ns3:_="">
    <xsd:import namespace="http://schemas.microsoft.com/sharepoint/v3"/>
    <xsd:import namespace="ae1442bb-b298-47f1-86f5-e8856de2febb"/>
    <xsd:import namespace="f383f03e-6a13-4c6a-bb6f-a1d8cbd4a1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Dates" minOccurs="0"/>
                <xsd:element ref="ns3:MediaServiceAutoKeyPoints" minOccurs="0"/>
                <xsd:element ref="ns3:MediaServiceKeyPoints" minOccurs="0"/>
                <xsd:element ref="ns3:_Flow_SignoffStatus" minOccurs="0"/>
                <xsd:element ref="ns1:_ip_UnifiedCompliancePolicyProperties" minOccurs="0"/>
                <xsd:element ref="ns1:_ip_UnifiedCompliancePolicyUIAction" minOccurs="0"/>
                <xsd:element ref="ns3:MediaLengthInSeconds" minOccurs="0"/>
                <xsd:element ref="ns2:TaxCatchAll" minOccurs="0"/>
                <xsd:element ref="ns3:lcf76f155ced4ddcb4097134ff3c332f" minOccurs="0"/>
                <xsd:element ref="ns3:Calbersonjuillet2022"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Propriétés de la stratégie de conformité unifiée" ma:hidden="true" ma:internalName="_ip_UnifiedCompliancePolicyProperties">
      <xsd:simpleType>
        <xsd:restriction base="dms:Note"/>
      </xsd:simpleType>
    </xsd:element>
    <xsd:element name="_ip_UnifiedCompliancePolicyUIAction" ma:index="23"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1442bb-b298-47f1-86f5-e8856de2febb"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element name="TaxCatchAll" ma:index="25" nillable="true" ma:displayName="Taxonomy Catch All Column" ma:hidden="true" ma:list="{ccd9c9ee-d68e-4dd0-90da-076f5b1235d7}" ma:internalName="TaxCatchAll" ma:showField="CatchAllData" ma:web="ae1442bb-b298-47f1-86f5-e8856de2feb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383f03e-6a13-4c6a-bb6f-a1d8cbd4a187"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ates" ma:index="18" nillable="true" ma:displayName="Date" ma:default="[today]" ma:format="DateTime" ma:internalName="Dates">
      <xsd:simpleType>
        <xsd:restriction base="dms:DateTime"/>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Flow_SignoffStatus" ma:index="21" nillable="true" ma:displayName="État de validation" ma:internalName="_x00c9_tat_x0020_de_x0020_validation">
      <xsd:simpleType>
        <xsd:restriction base="dms:Text"/>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Balises d’images" ma:readOnly="false" ma:fieldId="{5cf76f15-5ced-4ddc-b409-7134ff3c332f}" ma:taxonomyMulti="true" ma:sspId="fa03d09e-47ee-42b2-97f2-a4fe61d4dbb6" ma:termSetId="09814cd3-568e-fe90-9814-8d621ff8fb84" ma:anchorId="fba54fb3-c3e1-fe81-a776-ca4b69148c4d" ma:open="true" ma:isKeyword="false">
      <xsd:complexType>
        <xsd:sequence>
          <xsd:element ref="pc:Terms" minOccurs="0" maxOccurs="1"/>
        </xsd:sequence>
      </xsd:complexType>
    </xsd:element>
    <xsd:element name="Calbersonjuillet2022" ma:index="28" nillable="true" ma:displayName="Calberson juillet2022" ma:format="Dropdown" ma:internalName="Calbersonjuillet2022">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7E62C7-64EB-489F-97AE-2DBDD2F2380F}">
  <ds:schemaRefs>
    <ds:schemaRef ds:uri="f383f03e-6a13-4c6a-bb6f-a1d8cbd4a187"/>
    <ds:schemaRef ds:uri="http://purl.org/dc/terms/"/>
    <ds:schemaRef ds:uri="http://purl.org/dc/elements/1.1/"/>
    <ds:schemaRef ds:uri="http://schemas.microsoft.com/office/2006/documentManagement/types"/>
    <ds:schemaRef ds:uri="http://www.w3.org/XML/1998/namespace"/>
    <ds:schemaRef ds:uri="ae1442bb-b298-47f1-86f5-e8856de2febb"/>
    <ds:schemaRef ds:uri="http://purl.org/dc/dcmitype/"/>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97BE8A2D-8038-44F6-A20D-2B36856ED1DB}">
  <ds:schemaRefs>
    <ds:schemaRef ds:uri="ae1442bb-b298-47f1-86f5-e8856de2febb"/>
    <ds:schemaRef ds:uri="f383f03e-6a13-4c6a-bb6f-a1d8cbd4a1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DCA588D-5643-4F3B-8947-685691CA51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708</TotalTime>
  <Words>1220</Words>
  <Application>Microsoft Office PowerPoint</Application>
  <PresentationFormat>Grand écran</PresentationFormat>
  <Paragraphs>73</Paragraphs>
  <Slides>9</Slides>
  <Notes>5</Notes>
  <HiddenSlides>0</HiddenSlides>
  <MMClips>2</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DejaVu Sans</vt:lpstr>
      <vt:lpstr>Segoe UI Light</vt:lpstr>
      <vt:lpstr>Thème Office</vt:lpstr>
      <vt:lpstr>Formation AOS :</vt:lpstr>
      <vt:lpstr>La nomenclature</vt:lpstr>
      <vt:lpstr>A quoi sert une nomenclature?</vt:lpstr>
      <vt:lpstr>Conception et structure d’une nomenclature</vt:lpstr>
      <vt:lpstr>Conception et structure d’une nomenclature</vt:lpstr>
      <vt:lpstr>Présentation PowerPoint</vt:lpstr>
      <vt:lpstr>Présentation PowerPoint</vt:lpstr>
      <vt:lpstr>Présentation PowerPoint</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Virginie DUBARD</dc:creator>
  <cp:lastModifiedBy>Magalie POMMIER - POK SAS</cp:lastModifiedBy>
  <cp:revision>2</cp:revision>
  <dcterms:created xsi:type="dcterms:W3CDTF">2015-10-14T14:11:08Z</dcterms:created>
  <dcterms:modified xsi:type="dcterms:W3CDTF">2023-10-13T14:03:43Z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0x010100EDED6C4B9DCB894EB443704CBA241942</vt:lpwstr>
  </property>
  <property fmtid="{D5CDD505-2E9C-101B-9397-08002B2CF9AE}" pid="3" name="MediaServiceImageTags">
    <vt:lpwstr/>
  </property>
</Properties>
</file>